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56" r:id="rId2"/>
    <p:sldId id="362" r:id="rId3"/>
    <p:sldId id="355" r:id="rId4"/>
    <p:sldId id="286" r:id="rId5"/>
    <p:sldId id="287" r:id="rId6"/>
    <p:sldId id="288" r:id="rId7"/>
    <p:sldId id="289" r:id="rId8"/>
    <p:sldId id="290" r:id="rId9"/>
    <p:sldId id="352" r:id="rId10"/>
    <p:sldId id="316" r:id="rId11"/>
    <p:sldId id="317" r:id="rId12"/>
    <p:sldId id="318" r:id="rId13"/>
    <p:sldId id="319" r:id="rId14"/>
    <p:sldId id="320" r:id="rId15"/>
    <p:sldId id="321" r:id="rId16"/>
    <p:sldId id="322" r:id="rId17"/>
    <p:sldId id="364" r:id="rId18"/>
    <p:sldId id="334" r:id="rId19"/>
    <p:sldId id="335" r:id="rId20"/>
    <p:sldId id="336" r:id="rId21"/>
    <p:sldId id="337" r:id="rId22"/>
    <p:sldId id="338" r:id="rId23"/>
    <p:sldId id="339" r:id="rId24"/>
    <p:sldId id="340" r:id="rId25"/>
    <p:sldId id="341" r:id="rId26"/>
    <p:sldId id="342" r:id="rId27"/>
    <p:sldId id="343" r:id="rId28"/>
    <p:sldId id="344" r:id="rId29"/>
    <p:sldId id="363" r:id="rId30"/>
    <p:sldId id="365" r:id="rId31"/>
    <p:sldId id="345" r:id="rId32"/>
    <p:sldId id="346" r:id="rId33"/>
    <p:sldId id="347" r:id="rId34"/>
    <p:sldId id="348" r:id="rId35"/>
    <p:sldId id="349" r:id="rId36"/>
    <p:sldId id="350" r:id="rId37"/>
    <p:sldId id="351" r:id="rId38"/>
    <p:sldId id="310" r:id="rId39"/>
    <p:sldId id="366" r:id="rId40"/>
    <p:sldId id="353" r:id="rId41"/>
    <p:sldId id="311" r:id="rId42"/>
  </p:sldIdLst>
  <p:sldSz cx="9144000" cy="6858000" type="screen4x3"/>
  <p:notesSz cx="6788150" cy="9923463"/>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EC8218"/>
    <a:srgbClr val="D05400"/>
    <a:srgbClr val="FF6600"/>
    <a:srgbClr val="EE8E2E"/>
    <a:srgbClr val="D68714"/>
    <a:srgbClr val="E99417"/>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382" autoAdjust="0"/>
    <p:restoredTop sz="94014" autoAdjust="0"/>
  </p:normalViewPr>
  <p:slideViewPr>
    <p:cSldViewPr>
      <p:cViewPr>
        <p:scale>
          <a:sx n="80" d="100"/>
          <a:sy n="80" d="100"/>
        </p:scale>
        <p:origin x="-1140" y="-5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974" y="-90"/>
      </p:cViewPr>
      <p:guideLst>
        <p:guide orient="horz" pos="3126"/>
        <p:guide pos="213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1638" cy="496888"/>
          </a:xfrm>
          <a:prstGeom prst="rect">
            <a:avLst/>
          </a:prstGeom>
        </p:spPr>
        <p:txBody>
          <a:bodyPr vert="horz" lIns="91440" tIns="45720" rIns="91440" bIns="45720" rtlCol="0"/>
          <a:lstStyle>
            <a:lvl1pPr algn="l">
              <a:defRPr sz="1200">
                <a:latin typeface="Arial" charset="0"/>
              </a:defRPr>
            </a:lvl1pPr>
          </a:lstStyle>
          <a:p>
            <a:pPr>
              <a:defRPr/>
            </a:pPr>
            <a:endParaRPr lang="ru-RU"/>
          </a:p>
        </p:txBody>
      </p:sp>
      <p:sp>
        <p:nvSpPr>
          <p:cNvPr id="3" name="Дата 2"/>
          <p:cNvSpPr>
            <a:spLocks noGrp="1"/>
          </p:cNvSpPr>
          <p:nvPr>
            <p:ph type="dt" sz="quarter" idx="1"/>
          </p:nvPr>
        </p:nvSpPr>
        <p:spPr>
          <a:xfrm>
            <a:off x="3844925" y="0"/>
            <a:ext cx="2941638" cy="496888"/>
          </a:xfrm>
          <a:prstGeom prst="rect">
            <a:avLst/>
          </a:prstGeom>
        </p:spPr>
        <p:txBody>
          <a:bodyPr vert="horz" lIns="91440" tIns="45720" rIns="91440" bIns="45720" rtlCol="0"/>
          <a:lstStyle>
            <a:lvl1pPr algn="r">
              <a:defRPr sz="1200">
                <a:latin typeface="Arial" charset="0"/>
              </a:defRPr>
            </a:lvl1pPr>
          </a:lstStyle>
          <a:p>
            <a:pPr>
              <a:defRPr/>
            </a:pPr>
            <a:fld id="{1F12FC80-E619-4508-B9F5-190D398B5BD8}" type="datetimeFigureOut">
              <a:rPr lang="ru-RU"/>
              <a:pPr>
                <a:defRPr/>
              </a:pPr>
              <a:t>03.09.2016</a:t>
            </a:fld>
            <a:endParaRPr lang="ru-RU"/>
          </a:p>
        </p:txBody>
      </p:sp>
      <p:sp>
        <p:nvSpPr>
          <p:cNvPr id="4" name="Нижний колонтитул 3"/>
          <p:cNvSpPr>
            <a:spLocks noGrp="1"/>
          </p:cNvSpPr>
          <p:nvPr>
            <p:ph type="ftr" sz="quarter" idx="2"/>
          </p:nvPr>
        </p:nvSpPr>
        <p:spPr>
          <a:xfrm>
            <a:off x="0" y="9424988"/>
            <a:ext cx="2941638" cy="496887"/>
          </a:xfrm>
          <a:prstGeom prst="rect">
            <a:avLst/>
          </a:prstGeom>
        </p:spPr>
        <p:txBody>
          <a:bodyPr vert="horz" lIns="91440" tIns="45720" rIns="91440" bIns="45720" rtlCol="0" anchor="b"/>
          <a:lstStyle>
            <a:lvl1pPr algn="l">
              <a:defRPr sz="1200">
                <a:latin typeface="Arial" charset="0"/>
              </a:defRPr>
            </a:lvl1pPr>
          </a:lstStyle>
          <a:p>
            <a:pPr>
              <a:defRPr/>
            </a:pPr>
            <a:endParaRPr lang="ru-RU"/>
          </a:p>
        </p:txBody>
      </p:sp>
      <p:sp>
        <p:nvSpPr>
          <p:cNvPr id="5" name="Номер слайда 4"/>
          <p:cNvSpPr>
            <a:spLocks noGrp="1"/>
          </p:cNvSpPr>
          <p:nvPr>
            <p:ph type="sldNum" sz="quarter" idx="3"/>
          </p:nvPr>
        </p:nvSpPr>
        <p:spPr>
          <a:xfrm>
            <a:off x="3844925" y="9424988"/>
            <a:ext cx="2941638" cy="496887"/>
          </a:xfrm>
          <a:prstGeom prst="rect">
            <a:avLst/>
          </a:prstGeom>
        </p:spPr>
        <p:txBody>
          <a:bodyPr vert="horz" lIns="91440" tIns="45720" rIns="91440" bIns="45720" rtlCol="0" anchor="b"/>
          <a:lstStyle>
            <a:lvl1pPr algn="r">
              <a:defRPr sz="1200">
                <a:latin typeface="Arial" charset="0"/>
              </a:defRPr>
            </a:lvl1pPr>
          </a:lstStyle>
          <a:p>
            <a:pPr>
              <a:defRPr/>
            </a:pPr>
            <a:fld id="{73B0A39B-702C-49D6-A70F-B9A200DADFB6}"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1638" cy="496888"/>
          </a:xfrm>
          <a:prstGeom prst="rect">
            <a:avLst/>
          </a:prstGeom>
        </p:spPr>
        <p:txBody>
          <a:bodyPr vert="horz" lIns="91440" tIns="45720" rIns="91440" bIns="45720" rtlCol="0"/>
          <a:lstStyle>
            <a:lvl1pPr algn="l">
              <a:defRPr sz="1200">
                <a:latin typeface="Arial" charset="0"/>
              </a:defRPr>
            </a:lvl1pPr>
          </a:lstStyle>
          <a:p>
            <a:pPr>
              <a:defRPr/>
            </a:pPr>
            <a:endParaRPr lang="ru-RU"/>
          </a:p>
        </p:txBody>
      </p:sp>
      <p:sp>
        <p:nvSpPr>
          <p:cNvPr id="3" name="Дата 2"/>
          <p:cNvSpPr>
            <a:spLocks noGrp="1"/>
          </p:cNvSpPr>
          <p:nvPr>
            <p:ph type="dt" idx="1"/>
          </p:nvPr>
        </p:nvSpPr>
        <p:spPr>
          <a:xfrm>
            <a:off x="3844925" y="0"/>
            <a:ext cx="2941638" cy="496888"/>
          </a:xfrm>
          <a:prstGeom prst="rect">
            <a:avLst/>
          </a:prstGeom>
        </p:spPr>
        <p:txBody>
          <a:bodyPr vert="horz" lIns="91440" tIns="45720" rIns="91440" bIns="45720" rtlCol="0"/>
          <a:lstStyle>
            <a:lvl1pPr algn="r">
              <a:defRPr sz="1200">
                <a:latin typeface="Arial" charset="0"/>
              </a:defRPr>
            </a:lvl1pPr>
          </a:lstStyle>
          <a:p>
            <a:pPr>
              <a:defRPr/>
            </a:pPr>
            <a:fld id="{BA8185FE-1A19-4A00-9044-328D3F9955BA}" type="datetimeFigureOut">
              <a:rPr lang="ru-RU"/>
              <a:pPr>
                <a:defRPr/>
              </a:pPr>
              <a:t>03.09.2016</a:t>
            </a:fld>
            <a:endParaRPr lang="ru-RU"/>
          </a:p>
        </p:txBody>
      </p:sp>
      <p:sp>
        <p:nvSpPr>
          <p:cNvPr id="4" name="Образ слайда 3"/>
          <p:cNvSpPr>
            <a:spLocks noGrp="1" noRot="1" noChangeAspect="1"/>
          </p:cNvSpPr>
          <p:nvPr>
            <p:ph type="sldImg" idx="2"/>
          </p:nvPr>
        </p:nvSpPr>
        <p:spPr>
          <a:xfrm>
            <a:off x="914400" y="744538"/>
            <a:ext cx="4959350" cy="37211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9450" y="4713288"/>
            <a:ext cx="5429250" cy="4465637"/>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24988"/>
            <a:ext cx="2941638" cy="496887"/>
          </a:xfrm>
          <a:prstGeom prst="rect">
            <a:avLst/>
          </a:prstGeom>
        </p:spPr>
        <p:txBody>
          <a:bodyPr vert="horz" lIns="91440" tIns="45720" rIns="91440" bIns="45720" rtlCol="0" anchor="b"/>
          <a:lstStyle>
            <a:lvl1pPr algn="l">
              <a:defRPr sz="1200">
                <a:latin typeface="Arial" charset="0"/>
              </a:defRPr>
            </a:lvl1pPr>
          </a:lstStyle>
          <a:p>
            <a:pPr>
              <a:defRPr/>
            </a:pPr>
            <a:endParaRPr lang="ru-RU"/>
          </a:p>
        </p:txBody>
      </p:sp>
      <p:sp>
        <p:nvSpPr>
          <p:cNvPr id="7" name="Номер слайда 6"/>
          <p:cNvSpPr>
            <a:spLocks noGrp="1"/>
          </p:cNvSpPr>
          <p:nvPr>
            <p:ph type="sldNum" sz="quarter" idx="5"/>
          </p:nvPr>
        </p:nvSpPr>
        <p:spPr>
          <a:xfrm>
            <a:off x="3844925" y="9424988"/>
            <a:ext cx="2941638" cy="496887"/>
          </a:xfrm>
          <a:prstGeom prst="rect">
            <a:avLst/>
          </a:prstGeom>
        </p:spPr>
        <p:txBody>
          <a:bodyPr vert="horz" lIns="91440" tIns="45720" rIns="91440" bIns="45720" rtlCol="0" anchor="b"/>
          <a:lstStyle>
            <a:lvl1pPr algn="r">
              <a:defRPr sz="1200">
                <a:latin typeface="Arial" charset="0"/>
              </a:defRPr>
            </a:lvl1pPr>
          </a:lstStyle>
          <a:p>
            <a:pPr>
              <a:defRPr/>
            </a:pPr>
            <a:fld id="{212E07BF-2943-42E0-9B46-9CBD182B8C8C}"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noFill/>
          <a:ln>
            <a:solidFill>
              <a:srgbClr val="000000"/>
            </a:solidFill>
            <a:miter lim="800000"/>
            <a:headEnd/>
            <a:tailEnd/>
          </a:ln>
        </p:spPr>
      </p:sp>
      <p:sp>
        <p:nvSpPr>
          <p:cNvPr id="5427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5427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840C51-49DD-4517-86A6-D2C82BC4B6AF}" type="slidenum">
              <a:rPr lang="ru-RU" smtClean="0">
                <a:latin typeface="Arial" pitchFamily="34" charset="0"/>
              </a:rPr>
              <a:pPr/>
              <a:t>1</a:t>
            </a:fld>
            <a:endParaRPr lang="ru-RU"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212E07BF-2943-42E0-9B46-9CBD182B8C8C}" type="slidenum">
              <a:rPr lang="ru-RU" smtClean="0"/>
              <a:pPr>
                <a:defRPr/>
              </a:pPr>
              <a:t>34</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b="1" dirty="0" smtClean="0"/>
              <a:t>Премия </a:t>
            </a:r>
            <a:r>
              <a:rPr lang="en-US" b="1" dirty="0" smtClean="0"/>
              <a:t>In recognition of the </a:t>
            </a:r>
            <a:r>
              <a:rPr lang="en-US" b="1" dirty="0" err="1" smtClean="0"/>
              <a:t>outstandingcontribution</a:t>
            </a:r>
            <a:r>
              <a:rPr lang="en-US" b="1" dirty="0" smtClean="0"/>
              <a:t> to Academic Alliance Russia &amp; CIS Program” </a:t>
            </a:r>
            <a:r>
              <a:rPr lang="en-US" dirty="0" smtClean="0"/>
              <a:t>- </a:t>
            </a:r>
            <a:r>
              <a:rPr lang="en-US" dirty="0" err="1" smtClean="0"/>
              <a:t>TheBonch-Bruevich</a:t>
            </a:r>
            <a:r>
              <a:rPr lang="en-US" dirty="0" smtClean="0"/>
              <a:t> St. Petersburg State University </a:t>
            </a:r>
            <a:r>
              <a:rPr lang="en-US" dirty="0" err="1" smtClean="0"/>
              <a:t>ofTelecommunications</a:t>
            </a:r>
            <a:r>
              <a:rPr lang="en-US" dirty="0" smtClean="0"/>
              <a:t> – </a:t>
            </a:r>
            <a:r>
              <a:rPr lang="ru-RU" dirty="0" smtClean="0"/>
              <a:t>за большой вклад в развитие программы Академического партнерства ЕМС и участие в образовательных программах </a:t>
            </a:r>
            <a:endParaRPr lang="ru-RU" dirty="0"/>
          </a:p>
        </p:txBody>
      </p:sp>
      <p:sp>
        <p:nvSpPr>
          <p:cNvPr id="4" name="Номер слайда 3"/>
          <p:cNvSpPr>
            <a:spLocks noGrp="1"/>
          </p:cNvSpPr>
          <p:nvPr>
            <p:ph type="sldNum" sz="quarter" idx="10"/>
          </p:nvPr>
        </p:nvSpPr>
        <p:spPr/>
        <p:txBody>
          <a:bodyPr/>
          <a:lstStyle/>
          <a:p>
            <a:pPr>
              <a:defRPr/>
            </a:pPr>
            <a:fld id="{212E07BF-2943-42E0-9B46-9CBD182B8C8C}" type="slidenum">
              <a:rPr lang="ru-RU" smtClean="0"/>
              <a:pPr>
                <a:defRPr/>
              </a:pPr>
              <a:t>35</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bwMode="auto">
          <a:noFill/>
          <a:ln>
            <a:solidFill>
              <a:srgbClr val="000000"/>
            </a:solidFill>
            <a:miter lim="800000"/>
            <a:headEnd/>
            <a:tailEnd/>
          </a:ln>
        </p:spPr>
      </p:sp>
      <p:sp>
        <p:nvSpPr>
          <p:cNvPr id="563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ltLang="ru-RU" smtClean="0"/>
          </a:p>
        </p:txBody>
      </p:sp>
      <p:sp>
        <p:nvSpPr>
          <p:cNvPr id="5632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B6FDF6-FFD1-457D-A4CE-28D9F9356846}" type="slidenum">
              <a:rPr lang="ru-RU" smtClean="0">
                <a:latin typeface="Arial" pitchFamily="34" charset="0"/>
              </a:rPr>
              <a:pPr/>
              <a:t>37</a:t>
            </a:fld>
            <a:endParaRPr lang="ru-RU"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Хотел сделать 5-6 слайдов </a:t>
            </a:r>
          </a:p>
          <a:p>
            <a:r>
              <a:rPr lang="ru-RU" dirty="0" smtClean="0"/>
              <a:t>СПб,</a:t>
            </a:r>
          </a:p>
          <a:p>
            <a:r>
              <a:rPr lang="ru-RU" dirty="0" smtClean="0"/>
              <a:t>Пригородные</a:t>
            </a:r>
            <a:r>
              <a:rPr lang="ru-RU" baseline="0" dirty="0" smtClean="0"/>
              <a:t> дворцы </a:t>
            </a:r>
          </a:p>
          <a:p>
            <a:r>
              <a:rPr lang="ru-RU" baseline="0" dirty="0" smtClean="0"/>
              <a:t>Древние города</a:t>
            </a:r>
          </a:p>
          <a:p>
            <a:r>
              <a:rPr lang="ru-RU" baseline="0" dirty="0" smtClean="0"/>
              <a:t>Петроглифы , природа </a:t>
            </a:r>
          </a:p>
          <a:p>
            <a:endParaRPr lang="ru-RU" baseline="0" dirty="0" smtClean="0"/>
          </a:p>
          <a:p>
            <a:r>
              <a:rPr lang="ru-RU" baseline="0" dirty="0" smtClean="0"/>
              <a:t>Идея </a:t>
            </a:r>
            <a:r>
              <a:rPr lang="ru-RU" baseline="0" dirty="0" err="1" smtClean="0"/>
              <a:t>финансоваый</a:t>
            </a:r>
            <a:r>
              <a:rPr lang="ru-RU" baseline="0" dirty="0" smtClean="0"/>
              <a:t> кризис в </a:t>
            </a:r>
            <a:r>
              <a:rPr lang="ru-RU" baseline="0" dirty="0" err="1" smtClean="0"/>
              <a:t>Европпе</a:t>
            </a:r>
            <a:r>
              <a:rPr lang="ru-RU" baseline="0" dirty="0" smtClean="0"/>
              <a:t>, хороший курс евро к рублю – очень выгодное время для учебы в России совмещенной с </a:t>
            </a:r>
            <a:r>
              <a:rPr lang="ru-RU" baseline="0" dirty="0" err="1" smtClean="0"/>
              <a:t>знакосмстовом</a:t>
            </a:r>
            <a:r>
              <a:rPr lang="ru-RU" baseline="0" dirty="0" smtClean="0"/>
              <a:t> </a:t>
            </a:r>
            <a:r>
              <a:rPr lang="ru-RU" baseline="0" dirty="0" err="1" smtClean="0"/>
              <a:t>с</a:t>
            </a:r>
            <a:r>
              <a:rPr lang="ru-RU" baseline="0" dirty="0" smtClean="0"/>
              <a:t> историей и </a:t>
            </a:r>
            <a:r>
              <a:rPr lang="ru-RU" baseline="0" dirty="0" err="1" smtClean="0"/>
              <a:t>достпримечательностями</a:t>
            </a:r>
            <a:r>
              <a:rPr lang="ru-RU" baseline="0" dirty="0" smtClean="0"/>
              <a:t>  </a:t>
            </a:r>
            <a:endParaRPr lang="ru-RU" dirty="0"/>
          </a:p>
        </p:txBody>
      </p:sp>
      <p:sp>
        <p:nvSpPr>
          <p:cNvPr id="4" name="Номер слайда 3"/>
          <p:cNvSpPr>
            <a:spLocks noGrp="1"/>
          </p:cNvSpPr>
          <p:nvPr>
            <p:ph type="sldNum" sz="quarter" idx="10"/>
          </p:nvPr>
        </p:nvSpPr>
        <p:spPr/>
        <p:txBody>
          <a:bodyPr/>
          <a:lstStyle/>
          <a:p>
            <a:pPr>
              <a:defRPr/>
            </a:pPr>
            <a:fld id="{212E07BF-2943-42E0-9B46-9CBD182B8C8C}" type="slidenum">
              <a:rPr lang="ru-RU" smtClean="0"/>
              <a:pPr>
                <a:defRPr/>
              </a:pPr>
              <a:t>40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2+ </a:t>
            </a:r>
            <a:r>
              <a:rPr lang="ru-RU" dirty="0" smtClean="0"/>
              <a:t>слайд</a:t>
            </a:r>
            <a:r>
              <a:rPr lang="ru-RU" baseline="0" dirty="0" smtClean="0"/>
              <a:t> фотки</a:t>
            </a:r>
            <a:endParaRPr lang="ru-RU" dirty="0"/>
          </a:p>
        </p:txBody>
      </p:sp>
      <p:sp>
        <p:nvSpPr>
          <p:cNvPr id="4" name="Номер слайда 3"/>
          <p:cNvSpPr>
            <a:spLocks noGrp="1"/>
          </p:cNvSpPr>
          <p:nvPr>
            <p:ph type="sldNum" sz="quarter" idx="10"/>
          </p:nvPr>
        </p:nvSpPr>
        <p:spPr/>
        <p:txBody>
          <a:bodyPr/>
          <a:lstStyle/>
          <a:p>
            <a:pPr>
              <a:defRPr/>
            </a:pPr>
            <a:fld id="{212E07BF-2943-42E0-9B46-9CBD182B8C8C}" type="slidenum">
              <a:rPr lang="ru-RU" smtClean="0"/>
              <a:pPr>
                <a:defRPr/>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noFill/>
          <a:ln>
            <a:solidFill>
              <a:srgbClr val="000000"/>
            </a:solidFill>
            <a:miter lim="800000"/>
            <a:headEnd/>
            <a:tailEnd/>
          </a:ln>
        </p:spPr>
      </p:sp>
      <p:sp>
        <p:nvSpPr>
          <p:cNvPr id="5529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5530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F54A1C-E5B5-46AB-A644-3C07B4F6A3AD}" type="slidenum">
              <a:rPr lang="ru-RU" smtClean="0">
                <a:latin typeface="Arial" pitchFamily="34" charset="0"/>
              </a:rPr>
              <a:pPr/>
              <a:t>4</a:t>
            </a:fld>
            <a:endParaRPr lang="ru-RU"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Вставить слайд по </a:t>
            </a:r>
            <a:r>
              <a:rPr lang="ru-RU" dirty="0" err="1" smtClean="0"/>
              <a:t>инфофоруму</a:t>
            </a:r>
            <a:r>
              <a:rPr lang="ru-RU" dirty="0" smtClean="0"/>
              <a:t>,</a:t>
            </a:r>
            <a:r>
              <a:rPr lang="ru-RU" baseline="0" dirty="0" smtClean="0"/>
              <a:t> лучшая кафедра ИБ в России обязательно большой вид </a:t>
            </a:r>
            <a:r>
              <a:rPr lang="ru-RU" baseline="0" dirty="0" err="1" smtClean="0"/>
              <a:t>аудитрии</a:t>
            </a:r>
            <a:r>
              <a:rPr lang="ru-RU" baseline="0" dirty="0" smtClean="0"/>
              <a:t> (с </a:t>
            </a:r>
            <a:r>
              <a:rPr lang="en-US" baseline="0" dirty="0" smtClean="0"/>
              <a:t>Infoforu.ru</a:t>
            </a:r>
            <a:r>
              <a:rPr lang="ru-RU" baseline="0" dirty="0" smtClean="0"/>
              <a:t>) и наши награды </a:t>
            </a:r>
          </a:p>
          <a:p>
            <a:r>
              <a:rPr lang="ru-RU" baseline="0" dirty="0" smtClean="0"/>
              <a:t>Вставить на 1-ю </a:t>
            </a:r>
            <a:r>
              <a:rPr lang="ru-RU" baseline="0" smtClean="0"/>
              <a:t>страницу награду </a:t>
            </a:r>
            <a:endParaRPr lang="ru-RU" baseline="0" dirty="0" smtClean="0"/>
          </a:p>
        </p:txBody>
      </p:sp>
      <p:sp>
        <p:nvSpPr>
          <p:cNvPr id="4" name="Номер слайда 3"/>
          <p:cNvSpPr>
            <a:spLocks noGrp="1"/>
          </p:cNvSpPr>
          <p:nvPr>
            <p:ph type="sldNum" sz="quarter" idx="10"/>
          </p:nvPr>
        </p:nvSpPr>
        <p:spPr/>
        <p:txBody>
          <a:bodyPr/>
          <a:lstStyle/>
          <a:p>
            <a:pPr>
              <a:defRPr/>
            </a:pPr>
            <a:fld id="{212E07BF-2943-42E0-9B46-9CBD182B8C8C}" type="slidenum">
              <a:rPr lang="ru-RU" smtClean="0"/>
              <a:pPr>
                <a:defRPr/>
              </a:pPr>
              <a:t>16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Добавить обложки книг </a:t>
            </a:r>
            <a:endParaRPr lang="ru-RU" dirty="0"/>
          </a:p>
        </p:txBody>
      </p:sp>
      <p:sp>
        <p:nvSpPr>
          <p:cNvPr id="4" name="Номер слайда 3"/>
          <p:cNvSpPr>
            <a:spLocks noGrp="1"/>
          </p:cNvSpPr>
          <p:nvPr>
            <p:ph type="sldNum" sz="quarter" idx="10"/>
          </p:nvPr>
        </p:nvSpPr>
        <p:spPr/>
        <p:txBody>
          <a:bodyPr/>
          <a:lstStyle/>
          <a:p>
            <a:pPr>
              <a:defRPr/>
            </a:pPr>
            <a:fld id="{212E07BF-2943-42E0-9B46-9CBD182B8C8C}" type="slidenum">
              <a:rPr lang="ru-RU" smtClean="0"/>
              <a:pPr>
                <a:defRPr/>
              </a:pPr>
              <a:t>18</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Убрать слайд </a:t>
            </a:r>
            <a:endParaRPr lang="ru-RU" dirty="0"/>
          </a:p>
        </p:txBody>
      </p:sp>
      <p:sp>
        <p:nvSpPr>
          <p:cNvPr id="4" name="Номер слайда 3"/>
          <p:cNvSpPr>
            <a:spLocks noGrp="1"/>
          </p:cNvSpPr>
          <p:nvPr>
            <p:ph type="sldNum" sz="quarter" idx="10"/>
          </p:nvPr>
        </p:nvSpPr>
        <p:spPr/>
        <p:txBody>
          <a:bodyPr/>
          <a:lstStyle/>
          <a:p>
            <a:pPr>
              <a:defRPr/>
            </a:pPr>
            <a:fld id="{212E07BF-2943-42E0-9B46-9CBD182B8C8C}" type="slidenum">
              <a:rPr lang="ru-RU" smtClean="0"/>
              <a:pPr>
                <a:defRPr/>
              </a:pPr>
              <a:t>22</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212E07BF-2943-42E0-9B46-9CBD182B8C8C}" type="slidenum">
              <a:rPr lang="ru-RU" smtClean="0"/>
              <a:pPr>
                <a:defRPr/>
              </a:pPr>
              <a:t>26</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Слайд</a:t>
            </a:r>
            <a:r>
              <a:rPr lang="ru-RU" baseline="0" dirty="0" smtClean="0"/>
              <a:t> взять из презентации магистров ИБ,</a:t>
            </a:r>
          </a:p>
          <a:p>
            <a:r>
              <a:rPr lang="ru-RU" baseline="0" dirty="0" smtClean="0"/>
              <a:t>После этого добавить слайды с описанием предметов из той же самой презентации они выше 35, 37 и дисциплины 1-го </a:t>
            </a:r>
            <a:r>
              <a:rPr lang="ru-RU" baseline="0" dirty="0" err="1" smtClean="0"/>
              <a:t>семетра</a:t>
            </a:r>
            <a:r>
              <a:rPr lang="ru-RU" baseline="0" dirty="0" smtClean="0"/>
              <a:t>. Порядок слайдов 34, 38, 40, далее дисциплины и заканчиваем руководителями </a:t>
            </a:r>
            <a:endParaRPr lang="ru-RU" dirty="0"/>
          </a:p>
        </p:txBody>
      </p:sp>
      <p:sp>
        <p:nvSpPr>
          <p:cNvPr id="4" name="Номер слайда 3"/>
          <p:cNvSpPr>
            <a:spLocks noGrp="1"/>
          </p:cNvSpPr>
          <p:nvPr>
            <p:ph type="sldNum" sz="quarter" idx="10"/>
          </p:nvPr>
        </p:nvSpPr>
        <p:spPr/>
        <p:txBody>
          <a:bodyPr/>
          <a:lstStyle/>
          <a:p>
            <a:pPr>
              <a:defRPr/>
            </a:pPr>
            <a:fld id="{212E07BF-2943-42E0-9B46-9CBD182B8C8C}" type="slidenum">
              <a:rPr lang="ru-RU" smtClean="0"/>
              <a:pPr>
                <a:defRPr/>
              </a:pPr>
              <a:t>28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fontAlgn="auto">
              <a:spcBef>
                <a:spcPts val="0"/>
              </a:spcBef>
              <a:spcAft>
                <a:spcPts val="0"/>
              </a:spcAft>
              <a:defRPr/>
            </a:pPr>
            <a:r>
              <a:rPr lang="ru-RU" dirty="0" err="1" smtClean="0"/>
              <a:t>Добвить</a:t>
            </a:r>
            <a:r>
              <a:rPr lang="ru-RU" dirty="0" smtClean="0"/>
              <a:t> </a:t>
            </a:r>
            <a:r>
              <a:rPr lang="en-US" dirty="0" smtClean="0"/>
              <a:t>Anders</a:t>
            </a:r>
            <a:r>
              <a:rPr lang="en-US" baseline="0" dirty="0" smtClean="0"/>
              <a:t> Carlson – </a:t>
            </a:r>
            <a:r>
              <a:rPr lang="ru-RU" baseline="0" dirty="0" smtClean="0"/>
              <a:t>лекции по </a:t>
            </a:r>
            <a:r>
              <a:rPr lang="en-US" sz="1200" dirty="0" smtClean="0">
                <a:cs typeface="Arial" charset="0"/>
              </a:rPr>
              <a:t>Digital Forensic</a:t>
            </a:r>
            <a:r>
              <a:rPr lang="en-US" sz="1200" baseline="0" dirty="0" smtClean="0">
                <a:cs typeface="Arial" charset="0"/>
              </a:rPr>
              <a:t> </a:t>
            </a:r>
            <a:r>
              <a:rPr lang="ru-RU" sz="1200" baseline="0" dirty="0" smtClean="0">
                <a:cs typeface="Arial" charset="0"/>
              </a:rPr>
              <a:t>и его фотку </a:t>
            </a:r>
            <a:endParaRPr lang="ru-RU" sz="1200" dirty="0">
              <a:cs typeface="Arial" charset="0"/>
            </a:endParaRPr>
          </a:p>
        </p:txBody>
      </p:sp>
      <p:sp>
        <p:nvSpPr>
          <p:cNvPr id="4" name="Номер слайда 3"/>
          <p:cNvSpPr>
            <a:spLocks noGrp="1"/>
          </p:cNvSpPr>
          <p:nvPr>
            <p:ph type="sldNum" sz="quarter" idx="10"/>
          </p:nvPr>
        </p:nvSpPr>
        <p:spPr/>
        <p:txBody>
          <a:bodyPr/>
          <a:lstStyle/>
          <a:p>
            <a:pPr>
              <a:defRPr/>
            </a:pPr>
            <a:fld id="{212E07BF-2943-42E0-9B46-9CBD182B8C8C}" type="slidenum">
              <a:rPr lang="ru-RU" smtClean="0"/>
              <a:pPr>
                <a:defRPr/>
              </a:pPr>
              <a:t>33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Прямоугольник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Скругленный прямоугольник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Скругленный прямоугольник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Прямоугольник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Прямоугольник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Прямоугольник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Прямоугольник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7" name="Дата 27"/>
          <p:cNvSpPr>
            <a:spLocks noGrp="1"/>
          </p:cNvSpPr>
          <p:nvPr>
            <p:ph type="dt" sz="half" idx="10"/>
          </p:nvPr>
        </p:nvSpPr>
        <p:spPr>
          <a:xfrm>
            <a:off x="6705600" y="4206875"/>
            <a:ext cx="960438" cy="457200"/>
          </a:xfrm>
        </p:spPr>
        <p:txBody>
          <a:bodyPr/>
          <a:lstStyle>
            <a:lvl1pPr>
              <a:defRPr/>
            </a:lvl1pPr>
          </a:lstStyle>
          <a:p>
            <a:pPr>
              <a:defRPr/>
            </a:pPr>
            <a:fld id="{1409D481-7D68-4C96-8983-665A976DC1F1}" type="datetime1">
              <a:rPr lang="ru-RU"/>
              <a:pPr>
                <a:defRPr/>
              </a:pPr>
              <a:t>03.09.2016</a:t>
            </a:fld>
            <a:endParaRPr lang="ru-RU"/>
          </a:p>
        </p:txBody>
      </p:sp>
      <p:sp>
        <p:nvSpPr>
          <p:cNvPr id="18" name="Нижний колонтитул 16"/>
          <p:cNvSpPr>
            <a:spLocks noGrp="1"/>
          </p:cNvSpPr>
          <p:nvPr>
            <p:ph type="ftr" sz="quarter" idx="11"/>
          </p:nvPr>
        </p:nvSpPr>
        <p:spPr>
          <a:xfrm>
            <a:off x="5410200" y="4205288"/>
            <a:ext cx="1295400" cy="457200"/>
          </a:xfrm>
        </p:spPr>
        <p:txBody>
          <a:bodyPr/>
          <a:lstStyle>
            <a:lvl1pPr>
              <a:defRPr/>
            </a:lvl1pPr>
          </a:lstStyle>
          <a:p>
            <a:pPr>
              <a:defRPr/>
            </a:pPr>
            <a:endParaRPr lang="ru-RU"/>
          </a:p>
        </p:txBody>
      </p:sp>
      <p:sp>
        <p:nvSpPr>
          <p:cNvPr id="19" name="Номер слайда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735F0292-21B5-4F4E-9141-CF078609756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E3DC760D-1865-4058-856E-384F8B4A6BFA}" type="datetime1">
              <a:rPr lang="ru-RU"/>
              <a:pPr>
                <a:defRPr/>
              </a:pPr>
              <a:t>03.09.2016</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F6349E40-B2A7-45E3-92CC-C13497B0882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454F0469-34C7-4F45-8C4B-5A55719ED7E8}" type="datetime1">
              <a:rPr lang="ru-RU"/>
              <a:pPr>
                <a:defRPr/>
              </a:pPr>
              <a:t>03.09.2016</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1A714F03-4F50-442C-920B-BF6F4C36F31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215666CB-5B31-4394-BB12-C98F8BA8B948}" type="datetime1">
              <a:rPr lang="ru-RU"/>
              <a:pPr>
                <a:defRPr/>
              </a:pPr>
              <a:t>03.09.2016</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BF5133FE-E5AA-4862-BCBF-E42737E1330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fld id="{72DF7773-7C28-4A48-91F5-6F925C274A29}" type="datetime1">
              <a:rPr lang="ru-RU"/>
              <a:pPr>
                <a:defRPr/>
              </a:pPr>
              <a:t>03.09.2016</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1AA95047-5C83-461D-AF96-92DA185431D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A7E7009C-2247-4B92-A623-610F19AD38EA}" type="datetime1">
              <a:rPr lang="ru-RU"/>
              <a:pPr>
                <a:defRPr/>
              </a:pPr>
              <a:t>03.09.2016</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9301CF02-7374-42EE-B584-574AC9C2B9B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lstStyle>
            <a:lvl1pPr>
              <a:defRPr sz="4000" b="0" i="0"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5"/>
          <p:cNvSpPr>
            <a:spLocks noGrp="1"/>
          </p:cNvSpPr>
          <p:nvPr>
            <p:ph type="dt" sz="half" idx="10"/>
          </p:nvPr>
        </p:nvSpPr>
        <p:spPr/>
        <p:txBody>
          <a:bodyPr rtlCol="0"/>
          <a:lstStyle>
            <a:lvl1pPr>
              <a:defRPr/>
            </a:lvl1pPr>
          </a:lstStyle>
          <a:p>
            <a:pPr>
              <a:defRPr/>
            </a:pPr>
            <a:fld id="{B21BB375-7303-4758-AE59-405C0E501122}" type="datetime1">
              <a:rPr lang="ru-RU"/>
              <a:pPr>
                <a:defRPr/>
              </a:pPr>
              <a:t>03.09.2016</a:t>
            </a:fld>
            <a:endParaRPr lang="ru-RU"/>
          </a:p>
        </p:txBody>
      </p:sp>
      <p:sp>
        <p:nvSpPr>
          <p:cNvPr id="8" name="Номер слайда 26"/>
          <p:cNvSpPr>
            <a:spLocks noGrp="1"/>
          </p:cNvSpPr>
          <p:nvPr>
            <p:ph type="sldNum" sz="quarter" idx="11"/>
          </p:nvPr>
        </p:nvSpPr>
        <p:spPr/>
        <p:txBody>
          <a:bodyPr rtlCol="0"/>
          <a:lstStyle>
            <a:lvl1pPr>
              <a:defRPr/>
            </a:lvl1pPr>
          </a:lstStyle>
          <a:p>
            <a:pPr>
              <a:defRPr/>
            </a:pPr>
            <a:fld id="{2A6B8531-4E76-4291-8017-1EDA6253F88D}" type="slidenum">
              <a:rPr lang="ru-RU"/>
              <a:pPr>
                <a:defRPr/>
              </a:pPr>
              <a:t>‹#›</a:t>
            </a:fld>
            <a:endParaRPr lang="ru-RU"/>
          </a:p>
        </p:txBody>
      </p:sp>
      <p:sp>
        <p:nvSpPr>
          <p:cNvPr id="9" name="Нижний колонтитул 27"/>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lstStyle>
            <a:lvl1pPr>
              <a:defRPr sz="4000">
                <a:solidFill>
                  <a:schemeClr val="tx2"/>
                </a:solidFill>
              </a:defRPr>
            </a:lvl1pPr>
          </a:lstStyle>
          <a:p>
            <a:r>
              <a:rPr lang="ru-RU" smtClean="0"/>
              <a:t>Образец заголовка</a:t>
            </a:r>
            <a:endParaRPr lang="en-US"/>
          </a:p>
        </p:txBody>
      </p:sp>
      <p:sp>
        <p:nvSpPr>
          <p:cNvPr id="3" name="Дата 2"/>
          <p:cNvSpPr>
            <a:spLocks noGrp="1"/>
          </p:cNvSpPr>
          <p:nvPr>
            <p:ph type="dt" sz="half" idx="10"/>
          </p:nvPr>
        </p:nvSpPr>
        <p:spPr>
          <a:xfrm>
            <a:off x="6583363" y="612775"/>
            <a:ext cx="957262" cy="457200"/>
          </a:xfrm>
        </p:spPr>
        <p:txBody>
          <a:bodyPr/>
          <a:lstStyle>
            <a:lvl1pPr>
              <a:defRPr/>
            </a:lvl1pPr>
          </a:lstStyle>
          <a:p>
            <a:pPr>
              <a:defRPr/>
            </a:pPr>
            <a:fld id="{B1365951-2973-4FA2-B9C1-2017538C0AA9}" type="datetime1">
              <a:rPr lang="ru-RU"/>
              <a:pPr>
                <a:defRPr/>
              </a:pPr>
              <a:t>03.09.2016</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D8588E13-55DC-4817-804F-D5BD014E6A8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0050E7B3-1FD8-4D6B-B8E3-D7410A4B9760}" type="datetime1">
              <a:rPr lang="ru-RU"/>
              <a:pPr>
                <a:defRPr/>
              </a:pPr>
              <a:t>03.09.2016</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B3E02D2A-F843-4EE1-B0D1-4D04B1563C1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lang="ru-RU" smtClean="0"/>
              <a:t>Образец заголовка</a:t>
            </a:r>
            <a:endParaRPr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8D606E69-E278-4968-9A8C-4168D76BB94E}" type="datetime1">
              <a:rPr lang="ru-RU"/>
              <a:pPr>
                <a:defRPr/>
              </a:pPr>
              <a:t>03.09.2016</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929EF06A-4282-4BA7-A5A2-337ADE8439F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ABFBD257-1BEC-4E72-8548-80E34915BE7F}" type="datetime1">
              <a:rPr lang="ru-RU"/>
              <a:pPr>
                <a:defRPr/>
              </a:pPr>
              <a:t>03.09.2016</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66F41612-BCE4-4458-B27A-027E94CA766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 name="Прямоугольник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Прямоугольник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Прямоугольник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Прямоугольник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Прямоугольник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Скругленный прямоугольник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Скругленный прямоугольник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Прямоугольник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Прямоугольник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Прямоугольник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Прямоугольник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Прямоугольник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Прямоугольник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Заголовок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40" name="Текст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defRPr>
            </a:lvl1pPr>
          </a:lstStyle>
          <a:p>
            <a:pPr>
              <a:defRPr/>
            </a:pPr>
            <a:fld id="{47113EA2-768C-44F1-9975-F86F8F31F6EF}" type="datetime1">
              <a:rPr lang="ru-RU"/>
              <a:pPr>
                <a:defRPr/>
              </a:pPr>
              <a:t>03.09.2016</a:t>
            </a:fld>
            <a:endParaRPr lang="ru-RU"/>
          </a:p>
        </p:txBody>
      </p:sp>
      <p:sp>
        <p:nvSpPr>
          <p:cNvPr id="3" name="Нижний колонтитул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defRPr>
            </a:lvl1pPr>
          </a:lstStyle>
          <a:p>
            <a:pPr>
              <a:defRPr/>
            </a:pPr>
            <a:endParaRPr lang="ru-RU"/>
          </a:p>
        </p:txBody>
      </p:sp>
      <p:sp>
        <p:nvSpPr>
          <p:cNvPr id="23" name="Номер слайда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defRPr>
            </a:lvl1pPr>
          </a:lstStyle>
          <a:p>
            <a:pPr>
              <a:defRPr/>
            </a:pPr>
            <a:fld id="{1424A579-0104-403D-B0CE-0C830883D30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607" r:id="rId1"/>
    <p:sldLayoutId id="2147484599" r:id="rId2"/>
    <p:sldLayoutId id="2147484600" r:id="rId3"/>
    <p:sldLayoutId id="2147484601" r:id="rId4"/>
    <p:sldLayoutId id="2147484608" r:id="rId5"/>
    <p:sldLayoutId id="2147484609" r:id="rId6"/>
    <p:sldLayoutId id="2147484602" r:id="rId7"/>
    <p:sldLayoutId id="2147484603" r:id="rId8"/>
    <p:sldLayoutId id="2147484604" r:id="rId9"/>
    <p:sldLayoutId id="2147484605" r:id="rId10"/>
    <p:sldLayoutId id="2147484606" r:id="rId11"/>
  </p:sldLayoutIdLst>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Verdana" pitchFamily="34" charset="0"/>
        </a:defRPr>
      </a:lvl2pPr>
      <a:lvl3pPr algn="l" rtl="0" eaLnBrk="0" fontAlgn="base" hangingPunct="0">
        <a:spcBef>
          <a:spcPct val="0"/>
        </a:spcBef>
        <a:spcAft>
          <a:spcPct val="0"/>
        </a:spcAft>
        <a:defRPr sz="4000">
          <a:solidFill>
            <a:schemeClr val="tx2"/>
          </a:solidFill>
          <a:latin typeface="Verdana" pitchFamily="34" charset="0"/>
        </a:defRPr>
      </a:lvl3pPr>
      <a:lvl4pPr algn="l" rtl="0" eaLnBrk="0" fontAlgn="base" hangingPunct="0">
        <a:spcBef>
          <a:spcPct val="0"/>
        </a:spcBef>
        <a:spcAft>
          <a:spcPct val="0"/>
        </a:spcAft>
        <a:defRPr sz="4000">
          <a:solidFill>
            <a:schemeClr val="tx2"/>
          </a:solidFill>
          <a:latin typeface="Verdana" pitchFamily="34" charset="0"/>
        </a:defRPr>
      </a:lvl4pPr>
      <a:lvl5pPr algn="l" rtl="0" eaLnBrk="0" fontAlgn="base" hangingPunct="0">
        <a:spcBef>
          <a:spcPct val="0"/>
        </a:spcBef>
        <a:spcAft>
          <a:spcPct val="0"/>
        </a:spcAft>
        <a:defRPr sz="4000">
          <a:solidFill>
            <a:schemeClr val="tx2"/>
          </a:solidFill>
          <a:latin typeface="Verdana"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zss.sut.ru/" TargetMode="External"/><Relationship Id="rId5" Type="http://schemas.openxmlformats.org/officeDocument/2006/relationships/hyperlink" Target="http://www.sut.ru/" TargetMode="External"/><Relationship Id="rId4" Type="http://schemas.openxmlformats.org/officeDocument/2006/relationships/hyperlink" Target="mailto:krasov@inbox.ru" TargetMode="Externa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18" Type="http://schemas.openxmlformats.org/officeDocument/2006/relationships/image" Target="../media/image34.jpeg"/><Relationship Id="rId26" Type="http://schemas.openxmlformats.org/officeDocument/2006/relationships/image" Target="../media/image42.jpeg"/><Relationship Id="rId3" Type="http://schemas.openxmlformats.org/officeDocument/2006/relationships/image" Target="../media/image19.jpeg"/><Relationship Id="rId21" Type="http://schemas.openxmlformats.org/officeDocument/2006/relationships/image" Target="../media/image37.jpe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png"/><Relationship Id="rId25" Type="http://schemas.openxmlformats.org/officeDocument/2006/relationships/image" Target="../media/image41.jpeg"/><Relationship Id="rId2" Type="http://schemas.openxmlformats.org/officeDocument/2006/relationships/image" Target="../media/image18.jpeg"/><Relationship Id="rId16" Type="http://schemas.openxmlformats.org/officeDocument/2006/relationships/image" Target="../media/image32.png"/><Relationship Id="rId20" Type="http://schemas.openxmlformats.org/officeDocument/2006/relationships/image" Target="../media/image36.jpeg"/><Relationship Id="rId29"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24" Type="http://schemas.openxmlformats.org/officeDocument/2006/relationships/image" Target="../media/image40.jpeg"/><Relationship Id="rId5" Type="http://schemas.openxmlformats.org/officeDocument/2006/relationships/image" Target="../media/image21.jpeg"/><Relationship Id="rId15" Type="http://schemas.openxmlformats.org/officeDocument/2006/relationships/image" Target="../media/image31.jpeg"/><Relationship Id="rId23" Type="http://schemas.openxmlformats.org/officeDocument/2006/relationships/image" Target="../media/image39.jpeg"/><Relationship Id="rId28" Type="http://schemas.openxmlformats.org/officeDocument/2006/relationships/image" Target="../media/image44.jpeg"/><Relationship Id="rId10" Type="http://schemas.openxmlformats.org/officeDocument/2006/relationships/image" Target="../media/image26.jpeg"/><Relationship Id="rId19" Type="http://schemas.openxmlformats.org/officeDocument/2006/relationships/image" Target="../media/image35.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jpeg"/><Relationship Id="rId22" Type="http://schemas.openxmlformats.org/officeDocument/2006/relationships/image" Target="../media/image38.jpeg"/><Relationship Id="rId27" Type="http://schemas.openxmlformats.org/officeDocument/2006/relationships/image" Target="../media/image43.jpeg"/><Relationship Id="rId30" Type="http://schemas.openxmlformats.org/officeDocument/2006/relationships/image" Target="../media/image46.jpeg"/></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18" Type="http://schemas.openxmlformats.org/officeDocument/2006/relationships/image" Target="../media/image35.jpeg"/><Relationship Id="rId26" Type="http://schemas.openxmlformats.org/officeDocument/2006/relationships/image" Target="../media/image43.jpeg"/><Relationship Id="rId3" Type="http://schemas.openxmlformats.org/officeDocument/2006/relationships/image" Target="../media/image19.jpeg"/><Relationship Id="rId21" Type="http://schemas.openxmlformats.org/officeDocument/2006/relationships/image" Target="../media/image38.jpeg"/><Relationship Id="rId7" Type="http://schemas.openxmlformats.org/officeDocument/2006/relationships/image" Target="../media/image24.jpeg"/><Relationship Id="rId12" Type="http://schemas.openxmlformats.org/officeDocument/2006/relationships/image" Target="../media/image29.jpeg"/><Relationship Id="rId17" Type="http://schemas.openxmlformats.org/officeDocument/2006/relationships/image" Target="../media/image34.jpeg"/><Relationship Id="rId25" Type="http://schemas.openxmlformats.org/officeDocument/2006/relationships/image" Target="../media/image42.jpeg"/><Relationship Id="rId2" Type="http://schemas.openxmlformats.org/officeDocument/2006/relationships/image" Target="../media/image18.jpeg"/><Relationship Id="rId16" Type="http://schemas.openxmlformats.org/officeDocument/2006/relationships/image" Target="../media/image33.png"/><Relationship Id="rId20" Type="http://schemas.openxmlformats.org/officeDocument/2006/relationships/image" Target="../media/image37.jpeg"/><Relationship Id="rId29"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24" Type="http://schemas.openxmlformats.org/officeDocument/2006/relationships/image" Target="../media/image41.jpeg"/><Relationship Id="rId5" Type="http://schemas.openxmlformats.org/officeDocument/2006/relationships/image" Target="../media/image21.jpeg"/><Relationship Id="rId15" Type="http://schemas.openxmlformats.org/officeDocument/2006/relationships/image" Target="../media/image32.png"/><Relationship Id="rId23" Type="http://schemas.openxmlformats.org/officeDocument/2006/relationships/image" Target="../media/image40.jpeg"/><Relationship Id="rId28" Type="http://schemas.openxmlformats.org/officeDocument/2006/relationships/image" Target="../media/image45.jpeg"/><Relationship Id="rId10" Type="http://schemas.openxmlformats.org/officeDocument/2006/relationships/image" Target="../media/image27.jpeg"/><Relationship Id="rId19" Type="http://schemas.openxmlformats.org/officeDocument/2006/relationships/image" Target="../media/image36.jpeg"/><Relationship Id="rId4" Type="http://schemas.openxmlformats.org/officeDocument/2006/relationships/image" Target="../media/image20.jpeg"/><Relationship Id="rId9" Type="http://schemas.openxmlformats.org/officeDocument/2006/relationships/image" Target="../media/image26.jpeg"/><Relationship Id="rId14" Type="http://schemas.openxmlformats.org/officeDocument/2006/relationships/image" Target="../media/image31.jpeg"/><Relationship Id="rId22" Type="http://schemas.openxmlformats.org/officeDocument/2006/relationships/image" Target="../media/image39.jpeg"/><Relationship Id="rId27" Type="http://schemas.openxmlformats.org/officeDocument/2006/relationships/image" Target="../media/image44.jpeg"/><Relationship Id="rId30"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18" Type="http://schemas.openxmlformats.org/officeDocument/2006/relationships/image" Target="../media/image37.jpeg"/><Relationship Id="rId26" Type="http://schemas.openxmlformats.org/officeDocument/2006/relationships/image" Target="../media/image46.jpeg"/><Relationship Id="rId3" Type="http://schemas.openxmlformats.org/officeDocument/2006/relationships/image" Target="../media/image19.jpeg"/><Relationship Id="rId21" Type="http://schemas.openxmlformats.org/officeDocument/2006/relationships/image" Target="../media/image40.jpeg"/><Relationship Id="rId7" Type="http://schemas.openxmlformats.org/officeDocument/2006/relationships/image" Target="../media/image47.jpeg"/><Relationship Id="rId12" Type="http://schemas.openxmlformats.org/officeDocument/2006/relationships/image" Target="../media/image30.jpeg"/><Relationship Id="rId17" Type="http://schemas.openxmlformats.org/officeDocument/2006/relationships/image" Target="../media/image36.jpeg"/><Relationship Id="rId25" Type="http://schemas.openxmlformats.org/officeDocument/2006/relationships/image" Target="../media/image45.jpeg"/><Relationship Id="rId2" Type="http://schemas.openxmlformats.org/officeDocument/2006/relationships/image" Target="../media/image18.jpeg"/><Relationship Id="rId16" Type="http://schemas.openxmlformats.org/officeDocument/2006/relationships/image" Target="../media/image35.jpeg"/><Relationship Id="rId20" Type="http://schemas.openxmlformats.org/officeDocument/2006/relationships/image" Target="../media/image39.jpeg"/><Relationship Id="rId29"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24" Type="http://schemas.openxmlformats.org/officeDocument/2006/relationships/image" Target="../media/image44.jpeg"/><Relationship Id="rId5" Type="http://schemas.openxmlformats.org/officeDocument/2006/relationships/image" Target="../media/image23.jpeg"/><Relationship Id="rId15" Type="http://schemas.openxmlformats.org/officeDocument/2006/relationships/image" Target="../media/image34.jpeg"/><Relationship Id="rId23" Type="http://schemas.openxmlformats.org/officeDocument/2006/relationships/image" Target="../media/image43.jpeg"/><Relationship Id="rId28" Type="http://schemas.openxmlformats.org/officeDocument/2006/relationships/image" Target="../media/image20.jpeg"/><Relationship Id="rId10" Type="http://schemas.openxmlformats.org/officeDocument/2006/relationships/image" Target="../media/image28.jpeg"/><Relationship Id="rId19" Type="http://schemas.openxmlformats.org/officeDocument/2006/relationships/image" Target="../media/image38.jpe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3.png"/><Relationship Id="rId22" Type="http://schemas.openxmlformats.org/officeDocument/2006/relationships/image" Target="../media/image42.jpeg"/><Relationship Id="rId27" Type="http://schemas.openxmlformats.org/officeDocument/2006/relationships/image" Target="../media/image21.jpeg"/><Relationship Id="rId30" Type="http://schemas.openxmlformats.org/officeDocument/2006/relationships/image" Target="../media/image48.jpeg"/></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4.jpeg"/><Relationship Id="rId18" Type="http://schemas.openxmlformats.org/officeDocument/2006/relationships/image" Target="../media/image43.jpeg"/><Relationship Id="rId26" Type="http://schemas.openxmlformats.org/officeDocument/2006/relationships/image" Target="../media/image33.png"/><Relationship Id="rId3" Type="http://schemas.openxmlformats.org/officeDocument/2006/relationships/image" Target="../media/image20.jpeg"/><Relationship Id="rId21" Type="http://schemas.openxmlformats.org/officeDocument/2006/relationships/image" Target="../media/image46.jpeg"/><Relationship Id="rId7" Type="http://schemas.openxmlformats.org/officeDocument/2006/relationships/image" Target="../media/image25.jpeg"/><Relationship Id="rId12" Type="http://schemas.openxmlformats.org/officeDocument/2006/relationships/image" Target="../media/image30.jpeg"/><Relationship Id="rId17" Type="http://schemas.openxmlformats.org/officeDocument/2006/relationships/image" Target="../media/image42.jpeg"/><Relationship Id="rId25" Type="http://schemas.openxmlformats.org/officeDocument/2006/relationships/image" Target="../media/image32.png"/><Relationship Id="rId2" Type="http://schemas.openxmlformats.org/officeDocument/2006/relationships/image" Target="../media/image19.jpeg"/><Relationship Id="rId16" Type="http://schemas.openxmlformats.org/officeDocument/2006/relationships/image" Target="../media/image39.jpeg"/><Relationship Id="rId20" Type="http://schemas.openxmlformats.org/officeDocument/2006/relationships/image" Target="../media/image45.jpeg"/><Relationship Id="rId29"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9.jpeg"/><Relationship Id="rId24" Type="http://schemas.openxmlformats.org/officeDocument/2006/relationships/image" Target="../media/image31.jpeg"/><Relationship Id="rId5" Type="http://schemas.openxmlformats.org/officeDocument/2006/relationships/image" Target="../media/image22.jpeg"/><Relationship Id="rId15" Type="http://schemas.openxmlformats.org/officeDocument/2006/relationships/image" Target="../media/image37.jpeg"/><Relationship Id="rId23" Type="http://schemas.openxmlformats.org/officeDocument/2006/relationships/image" Target="../media/image24.jpeg"/><Relationship Id="rId28" Type="http://schemas.openxmlformats.org/officeDocument/2006/relationships/image" Target="../media/image40.jpeg"/><Relationship Id="rId10" Type="http://schemas.openxmlformats.org/officeDocument/2006/relationships/image" Target="../media/image28.jpeg"/><Relationship Id="rId19" Type="http://schemas.openxmlformats.org/officeDocument/2006/relationships/image" Target="../media/image44.jpeg"/><Relationship Id="rId4" Type="http://schemas.openxmlformats.org/officeDocument/2006/relationships/image" Target="../media/image21.jpeg"/><Relationship Id="rId9" Type="http://schemas.openxmlformats.org/officeDocument/2006/relationships/image" Target="../media/image27.jpeg"/><Relationship Id="rId14" Type="http://schemas.openxmlformats.org/officeDocument/2006/relationships/image" Target="../media/image36.jpeg"/><Relationship Id="rId22" Type="http://schemas.openxmlformats.org/officeDocument/2006/relationships/image" Target="../media/image18.jpeg"/><Relationship Id="rId27" Type="http://schemas.openxmlformats.org/officeDocument/2006/relationships/image" Target="../media/image38.jpeg"/><Relationship Id="rId30" Type="http://schemas.openxmlformats.org/officeDocument/2006/relationships/image" Target="../media/image35.jpeg"/></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5.jpeg"/><Relationship Id="rId18" Type="http://schemas.openxmlformats.org/officeDocument/2006/relationships/image" Target="../media/image26.jpeg"/><Relationship Id="rId26" Type="http://schemas.openxmlformats.org/officeDocument/2006/relationships/image" Target="../media/image42.jpeg"/><Relationship Id="rId3" Type="http://schemas.openxmlformats.org/officeDocument/2006/relationships/image" Target="../media/image19.jpeg"/><Relationship Id="rId21" Type="http://schemas.openxmlformats.org/officeDocument/2006/relationships/image" Target="../media/image34.jpeg"/><Relationship Id="rId7" Type="http://schemas.openxmlformats.org/officeDocument/2006/relationships/image" Target="../media/image23.jpeg"/><Relationship Id="rId12" Type="http://schemas.openxmlformats.org/officeDocument/2006/relationships/image" Target="../media/image33.png"/><Relationship Id="rId17" Type="http://schemas.openxmlformats.org/officeDocument/2006/relationships/image" Target="../media/image25.jpeg"/><Relationship Id="rId25" Type="http://schemas.openxmlformats.org/officeDocument/2006/relationships/image" Target="../media/image40.jpeg"/><Relationship Id="rId2" Type="http://schemas.openxmlformats.org/officeDocument/2006/relationships/image" Target="../media/image18.jpeg"/><Relationship Id="rId16" Type="http://schemas.openxmlformats.org/officeDocument/2006/relationships/image" Target="../media/image24.jpeg"/><Relationship Id="rId20" Type="http://schemas.openxmlformats.org/officeDocument/2006/relationships/image" Target="../media/image49.jpeg"/><Relationship Id="rId29"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32.png"/><Relationship Id="rId24" Type="http://schemas.openxmlformats.org/officeDocument/2006/relationships/image" Target="../media/image39.jpeg"/><Relationship Id="rId5" Type="http://schemas.openxmlformats.org/officeDocument/2006/relationships/image" Target="../media/image21.jpeg"/><Relationship Id="rId15" Type="http://schemas.openxmlformats.org/officeDocument/2006/relationships/image" Target="../media/image41.jpeg"/><Relationship Id="rId23" Type="http://schemas.openxmlformats.org/officeDocument/2006/relationships/image" Target="../media/image37.jpeg"/><Relationship Id="rId28" Type="http://schemas.openxmlformats.org/officeDocument/2006/relationships/image" Target="../media/image44.jpeg"/><Relationship Id="rId10" Type="http://schemas.openxmlformats.org/officeDocument/2006/relationships/image" Target="../media/image31.jpeg"/><Relationship Id="rId19" Type="http://schemas.openxmlformats.org/officeDocument/2006/relationships/image" Target="../media/image30.jpeg"/><Relationship Id="rId4" Type="http://schemas.openxmlformats.org/officeDocument/2006/relationships/image" Target="../media/image20.jpeg"/><Relationship Id="rId9" Type="http://schemas.openxmlformats.org/officeDocument/2006/relationships/image" Target="../media/image29.jpeg"/><Relationship Id="rId14" Type="http://schemas.openxmlformats.org/officeDocument/2006/relationships/image" Target="../media/image38.jpeg"/><Relationship Id="rId22" Type="http://schemas.openxmlformats.org/officeDocument/2006/relationships/image" Target="../media/image36.jpeg"/><Relationship Id="rId27" Type="http://schemas.openxmlformats.org/officeDocument/2006/relationships/image" Target="../media/image43.jpeg"/><Relationship Id="rId30" Type="http://schemas.openxmlformats.org/officeDocument/2006/relationships/image" Target="../media/image46.jpeg"/></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2.png"/><Relationship Id="rId18" Type="http://schemas.openxmlformats.org/officeDocument/2006/relationships/image" Target="../media/image40.jpeg"/><Relationship Id="rId26" Type="http://schemas.openxmlformats.org/officeDocument/2006/relationships/image" Target="../media/image50.jpeg"/><Relationship Id="rId3" Type="http://schemas.openxmlformats.org/officeDocument/2006/relationships/image" Target="../media/image19.jpeg"/><Relationship Id="rId21" Type="http://schemas.openxmlformats.org/officeDocument/2006/relationships/image" Target="../media/image44.jpeg"/><Relationship Id="rId7" Type="http://schemas.openxmlformats.org/officeDocument/2006/relationships/image" Target="../media/image23.jpeg"/><Relationship Id="rId12" Type="http://schemas.openxmlformats.org/officeDocument/2006/relationships/image" Target="../media/image31.jpeg"/><Relationship Id="rId17" Type="http://schemas.openxmlformats.org/officeDocument/2006/relationships/image" Target="../media/image38.jpeg"/><Relationship Id="rId25" Type="http://schemas.openxmlformats.org/officeDocument/2006/relationships/image" Target="../media/image30.jpeg"/><Relationship Id="rId2" Type="http://schemas.openxmlformats.org/officeDocument/2006/relationships/image" Target="../media/image18.jpeg"/><Relationship Id="rId16" Type="http://schemas.openxmlformats.org/officeDocument/2006/relationships/image" Target="../media/image35.jpeg"/><Relationship Id="rId20" Type="http://schemas.openxmlformats.org/officeDocument/2006/relationships/image" Target="../media/image42.jpeg"/><Relationship Id="rId29"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9.jpeg"/><Relationship Id="rId24" Type="http://schemas.openxmlformats.org/officeDocument/2006/relationships/image" Target="../media/image28.jpeg"/><Relationship Id="rId5" Type="http://schemas.openxmlformats.org/officeDocument/2006/relationships/image" Target="../media/image21.jpeg"/><Relationship Id="rId15" Type="http://schemas.openxmlformats.org/officeDocument/2006/relationships/image" Target="../media/image34.jpeg"/><Relationship Id="rId23" Type="http://schemas.openxmlformats.org/officeDocument/2006/relationships/image" Target="../media/image24.jpeg"/><Relationship Id="rId28" Type="http://schemas.openxmlformats.org/officeDocument/2006/relationships/image" Target="../media/image39.jpeg"/><Relationship Id="rId10" Type="http://schemas.openxmlformats.org/officeDocument/2006/relationships/image" Target="../media/image27.jpeg"/><Relationship Id="rId19" Type="http://schemas.openxmlformats.org/officeDocument/2006/relationships/image" Target="../media/image41.jpeg"/><Relationship Id="rId4" Type="http://schemas.openxmlformats.org/officeDocument/2006/relationships/image" Target="../media/image20.jpeg"/><Relationship Id="rId9" Type="http://schemas.openxmlformats.org/officeDocument/2006/relationships/image" Target="../media/image26.jpeg"/><Relationship Id="rId14" Type="http://schemas.openxmlformats.org/officeDocument/2006/relationships/image" Target="../media/image33.png"/><Relationship Id="rId22" Type="http://schemas.openxmlformats.org/officeDocument/2006/relationships/image" Target="../media/image46.jpeg"/><Relationship Id="rId27" Type="http://schemas.openxmlformats.org/officeDocument/2006/relationships/image" Target="../media/image37.jpeg"/><Relationship Id="rId30" Type="http://schemas.openxmlformats.org/officeDocument/2006/relationships/image" Target="../media/image45.jpeg"/></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31.jpeg"/><Relationship Id="rId18" Type="http://schemas.openxmlformats.org/officeDocument/2006/relationships/image" Target="../media/image37.jpeg"/><Relationship Id="rId26" Type="http://schemas.openxmlformats.org/officeDocument/2006/relationships/image" Target="../media/image45.jpeg"/><Relationship Id="rId3" Type="http://schemas.openxmlformats.org/officeDocument/2006/relationships/image" Target="../media/image18.jpeg"/><Relationship Id="rId21" Type="http://schemas.openxmlformats.org/officeDocument/2006/relationships/image" Target="../media/image40.jpeg"/><Relationship Id="rId7" Type="http://schemas.openxmlformats.org/officeDocument/2006/relationships/image" Target="../media/image22.jpeg"/><Relationship Id="rId12" Type="http://schemas.openxmlformats.org/officeDocument/2006/relationships/image" Target="../media/image29.jpeg"/><Relationship Id="rId17" Type="http://schemas.openxmlformats.org/officeDocument/2006/relationships/image" Target="../media/image35.jpeg"/><Relationship Id="rId25" Type="http://schemas.openxmlformats.org/officeDocument/2006/relationships/image" Target="../media/image44.jpeg"/><Relationship Id="rId2" Type="http://schemas.openxmlformats.org/officeDocument/2006/relationships/notesSlide" Target="../notesSlides/notesSlide4.xml"/><Relationship Id="rId16" Type="http://schemas.openxmlformats.org/officeDocument/2006/relationships/image" Target="../media/image34.jpeg"/><Relationship Id="rId20" Type="http://schemas.openxmlformats.org/officeDocument/2006/relationships/image" Target="../media/image39.jpeg"/><Relationship Id="rId29"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7.jpeg"/><Relationship Id="rId24" Type="http://schemas.openxmlformats.org/officeDocument/2006/relationships/image" Target="../media/image43.jpeg"/><Relationship Id="rId5" Type="http://schemas.openxmlformats.org/officeDocument/2006/relationships/image" Target="../media/image20.jpeg"/><Relationship Id="rId15" Type="http://schemas.openxmlformats.org/officeDocument/2006/relationships/image" Target="../media/image33.png"/><Relationship Id="rId23" Type="http://schemas.openxmlformats.org/officeDocument/2006/relationships/image" Target="../media/image42.jpeg"/><Relationship Id="rId28" Type="http://schemas.openxmlformats.org/officeDocument/2006/relationships/image" Target="../media/image24.jpeg"/><Relationship Id="rId10" Type="http://schemas.openxmlformats.org/officeDocument/2006/relationships/image" Target="../media/image26.jpeg"/><Relationship Id="rId19" Type="http://schemas.openxmlformats.org/officeDocument/2006/relationships/image" Target="../media/image38.jpeg"/><Relationship Id="rId31" Type="http://schemas.openxmlformats.org/officeDocument/2006/relationships/image" Target="../media/image50.jpeg"/><Relationship Id="rId4" Type="http://schemas.openxmlformats.org/officeDocument/2006/relationships/image" Target="../media/image19.jpeg"/><Relationship Id="rId9" Type="http://schemas.openxmlformats.org/officeDocument/2006/relationships/image" Target="../media/image25.jpeg"/><Relationship Id="rId14" Type="http://schemas.openxmlformats.org/officeDocument/2006/relationships/image" Target="../media/image32.png"/><Relationship Id="rId22" Type="http://schemas.openxmlformats.org/officeDocument/2006/relationships/image" Target="../media/image41.jpeg"/><Relationship Id="rId27" Type="http://schemas.openxmlformats.org/officeDocument/2006/relationships/image" Target="../media/image46.jpeg"/><Relationship Id="rId30"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1.jpeg"/><Relationship Id="rId7" Type="http://schemas.openxmlformats.org/officeDocument/2006/relationships/image" Target="../media/image62.png"/><Relationship Id="rId2" Type="http://schemas.openxmlformats.org/officeDocument/2006/relationships/image" Target="../media/image59.jpeg"/><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2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7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5.png"/><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hyperlink" Target="http://www.zss.sut.ru/news/251/" TargetMode="External"/><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31.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81.jpeg"/><Relationship Id="rId7" Type="http://schemas.openxmlformats.org/officeDocument/2006/relationships/image" Target="../media/image85.png"/><Relationship Id="rId2" Type="http://schemas.openxmlformats.org/officeDocument/2006/relationships/image" Target="../media/image80.jpe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jpeg"/><Relationship Id="rId4" Type="http://schemas.openxmlformats.org/officeDocument/2006/relationships/image" Target="../media/image82.jpeg"/><Relationship Id="rId9" Type="http://schemas.openxmlformats.org/officeDocument/2006/relationships/image" Target="../media/image87.jpeg"/></Relationships>
</file>

<file path=ppt/slides/_rels/slide3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3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5.jpeg"/><Relationship Id="rId4" Type="http://schemas.openxmlformats.org/officeDocument/2006/relationships/image" Target="../media/image94.jpeg"/></Relationships>
</file>

<file path=ppt/slides/_rels/slide3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jpeg"/></Relationships>
</file>

<file path=ppt/slides/_rels/slide35.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png"/></Relationships>
</file>

<file path=ppt/slides/_rels/slide36.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jpeg"/><Relationship Id="rId7" Type="http://schemas.openxmlformats.org/officeDocument/2006/relationships/image" Target="../media/image109.jpeg"/><Relationship Id="rId12" Type="http://schemas.openxmlformats.org/officeDocument/2006/relationships/image" Target="../media/image114.jpeg"/><Relationship Id="rId2" Type="http://schemas.openxmlformats.org/officeDocument/2006/relationships/image" Target="../media/image104.jpeg"/><Relationship Id="rId1" Type="http://schemas.openxmlformats.org/officeDocument/2006/relationships/slideLayout" Target="../slideLayouts/slideLayout2.xml"/><Relationship Id="rId6" Type="http://schemas.openxmlformats.org/officeDocument/2006/relationships/image" Target="../media/image108.jpeg"/><Relationship Id="rId11" Type="http://schemas.openxmlformats.org/officeDocument/2006/relationships/image" Target="../media/image113.png"/><Relationship Id="rId5" Type="http://schemas.openxmlformats.org/officeDocument/2006/relationships/image" Target="../media/image107.jpeg"/><Relationship Id="rId10" Type="http://schemas.openxmlformats.org/officeDocument/2006/relationships/image" Target="../media/image112.jpeg"/><Relationship Id="rId4" Type="http://schemas.openxmlformats.org/officeDocument/2006/relationships/image" Target="../media/image106.jpeg"/><Relationship Id="rId9" Type="http://schemas.openxmlformats.org/officeDocument/2006/relationships/image" Target="../media/image111.png"/></Relationships>
</file>

<file path=ppt/slides/_rels/slide37.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8.jpeg"/><Relationship Id="rId5" Type="http://schemas.openxmlformats.org/officeDocument/2006/relationships/image" Target="../media/image117.jpeg"/><Relationship Id="rId4" Type="http://schemas.openxmlformats.org/officeDocument/2006/relationships/image" Target="../media/image116.jpe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9.png"/><Relationship Id="rId1" Type="http://schemas.openxmlformats.org/officeDocument/2006/relationships/slideLayout" Target="../slideLayouts/slideLayout2.xml"/><Relationship Id="rId5" Type="http://schemas.openxmlformats.org/officeDocument/2006/relationships/image" Target="../media/image121.jpeg"/><Relationship Id="rId4" Type="http://schemas.openxmlformats.org/officeDocument/2006/relationships/image" Target="../media/image120.jpeg"/></Relationships>
</file>

<file path=ppt/slides/_rels/slide39.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hyperlink" Target="http://www.zss.sut.r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8" Type="http://schemas.openxmlformats.org/officeDocument/2006/relationships/image" Target="../media/image126.jpeg"/><Relationship Id="rId3" Type="http://schemas.openxmlformats.org/officeDocument/2006/relationships/image" Target="../media/image119.png"/><Relationship Id="rId7" Type="http://schemas.openxmlformats.org/officeDocument/2006/relationships/image" Target="../media/image12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4.jpeg"/><Relationship Id="rId5" Type="http://schemas.openxmlformats.org/officeDocument/2006/relationships/image" Target="../media/image123.jpeg"/><Relationship Id="rId10" Type="http://schemas.openxmlformats.org/officeDocument/2006/relationships/image" Target="../media/image128.jpeg"/><Relationship Id="rId4" Type="http://schemas.openxmlformats.org/officeDocument/2006/relationships/image" Target="../media/image16.png"/><Relationship Id="rId9" Type="http://schemas.openxmlformats.org/officeDocument/2006/relationships/image" Target="../media/image127.jpeg"/></Relationships>
</file>

<file path=ppt/slides/_rels/slide41.xml.rels><?xml version="1.0" encoding="UTF-8" standalone="yes"?>
<Relationships xmlns="http://schemas.openxmlformats.org/package/2006/relationships"><Relationship Id="rId3" Type="http://schemas.openxmlformats.org/officeDocument/2006/relationships/hyperlink" Target="http://www.sut.ru/" TargetMode="External"/><Relationship Id="rId2" Type="http://schemas.openxmlformats.org/officeDocument/2006/relationships/image" Target="../media/image119.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www.zss.sut.r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4" descr="E:\картинки\Картинки на все случаи жизни\бонч\z_a64cc7f1.jpg"/>
          <p:cNvPicPr>
            <a:picLocks noChangeAspect="1" noChangeArrowheads="1"/>
          </p:cNvPicPr>
          <p:nvPr/>
        </p:nvPicPr>
        <p:blipFill>
          <a:blip r:embed="rId3" cstate="print"/>
          <a:srcRect/>
          <a:stretch>
            <a:fillRect/>
          </a:stretch>
        </p:blipFill>
        <p:spPr bwMode="auto">
          <a:xfrm>
            <a:off x="571472" y="1643050"/>
            <a:ext cx="8001056" cy="3683381"/>
          </a:xfrm>
          <a:prstGeom prst="rect">
            <a:avLst/>
          </a:prstGeom>
          <a:ln>
            <a:noFill/>
          </a:ln>
          <a:effectLst>
            <a:softEdge rad="112500"/>
          </a:effectLst>
        </p:spPr>
      </p:pic>
      <p:sp>
        <p:nvSpPr>
          <p:cNvPr id="10" name="Прямоугольник 9"/>
          <p:cNvSpPr/>
          <p:nvPr/>
        </p:nvSpPr>
        <p:spPr>
          <a:xfrm>
            <a:off x="0" y="5357826"/>
            <a:ext cx="9144000" cy="1500174"/>
          </a:xfrm>
          <a:prstGeom prst="rect">
            <a:avLst/>
          </a:prstGeom>
          <a:gradFill flip="none" rotWithShape="1">
            <a:gsLst>
              <a:gs pos="0">
                <a:schemeClr val="accent2"/>
              </a:gs>
              <a:gs pos="50000">
                <a:schemeClr val="accent2"/>
              </a:gs>
              <a:gs pos="100000">
                <a:schemeClr val="accent1">
                  <a:tint val="23500"/>
                  <a:satMod val="160000"/>
                </a:schemeClr>
              </a:gs>
            </a:gsLst>
            <a:lin ang="189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ln w="18415" cmpd="sng">
                <a:solidFill>
                  <a:schemeClr val="bg1"/>
                </a:solidFill>
                <a:prstDash val="solid"/>
              </a:ln>
              <a:solidFill>
                <a:srgbClr val="FFFFFF"/>
              </a:solidFill>
              <a:effectLst>
                <a:outerShdw blurRad="63500" dir="3600000" algn="tl" rotWithShape="0">
                  <a:srgbClr val="000000">
                    <a:alpha val="70000"/>
                  </a:srgbClr>
                </a:outerShdw>
              </a:effectLst>
            </a:endParaRPr>
          </a:p>
        </p:txBody>
      </p:sp>
      <p:sp>
        <p:nvSpPr>
          <p:cNvPr id="5124" name="Прямоугольник 12"/>
          <p:cNvSpPr>
            <a:spLocks noChangeArrowheads="1"/>
          </p:cNvSpPr>
          <p:nvPr/>
        </p:nvSpPr>
        <p:spPr bwMode="auto">
          <a:xfrm>
            <a:off x="0" y="5357826"/>
            <a:ext cx="9144000" cy="1477328"/>
          </a:xfrm>
          <a:prstGeom prst="rect">
            <a:avLst/>
          </a:prstGeom>
          <a:noFill/>
          <a:ln w="9525">
            <a:solidFill>
              <a:schemeClr val="accent1"/>
            </a:solidFill>
            <a:miter lim="800000"/>
            <a:headEnd/>
            <a:tailEnd/>
          </a:ln>
        </p:spPr>
        <p:txBody>
          <a:bodyPr wrap="square">
            <a:spAutoFit/>
          </a:bodyPr>
          <a:lstStyle/>
          <a:p>
            <a:pPr algn="r"/>
            <a:r>
              <a:rPr lang="en-US" b="1" i="1" dirty="0">
                <a:latin typeface="Calibri" pitchFamily="34" charset="0"/>
              </a:rPr>
              <a:t>Head of the department of </a:t>
            </a:r>
            <a:r>
              <a:rPr lang="en-US" b="1" i="1" dirty="0" smtClean="0">
                <a:latin typeface="Calibri" pitchFamily="34" charset="0"/>
              </a:rPr>
              <a:t>secured </a:t>
            </a:r>
            <a:r>
              <a:rPr lang="en-US" b="1" i="1" dirty="0">
                <a:latin typeface="Calibri" pitchFamily="34" charset="0"/>
              </a:rPr>
              <a:t>communications systems </a:t>
            </a:r>
            <a:endParaRPr lang="ru-RU" b="1" i="1" dirty="0">
              <a:latin typeface="Calibri" pitchFamily="34" charset="0"/>
            </a:endParaRPr>
          </a:p>
          <a:p>
            <a:pPr algn="r"/>
            <a:r>
              <a:rPr lang="en-US" b="1" i="1" dirty="0">
                <a:latin typeface="Calibri" pitchFamily="34" charset="0"/>
              </a:rPr>
              <a:t>Ph.D.,  </a:t>
            </a:r>
            <a:r>
              <a:rPr lang="en-US" b="1" i="1" dirty="0" err="1">
                <a:latin typeface="Calibri" pitchFamily="34" charset="0"/>
              </a:rPr>
              <a:t>prof</a:t>
            </a:r>
            <a:r>
              <a:rPr lang="en-US" b="1" i="1" dirty="0">
                <a:latin typeface="Calibri" pitchFamily="34" charset="0"/>
              </a:rPr>
              <a:t>. </a:t>
            </a:r>
            <a:r>
              <a:rPr lang="en-US" b="1" i="1" dirty="0" err="1">
                <a:latin typeface="Calibri" pitchFamily="34" charset="0"/>
              </a:rPr>
              <a:t>Krasov</a:t>
            </a:r>
            <a:r>
              <a:rPr lang="en-US" b="1" i="1" dirty="0">
                <a:latin typeface="Calibri" pitchFamily="34" charset="0"/>
              </a:rPr>
              <a:t> </a:t>
            </a:r>
            <a:r>
              <a:rPr lang="en-US" b="1" i="1" dirty="0" err="1">
                <a:latin typeface="Calibri" pitchFamily="34" charset="0"/>
              </a:rPr>
              <a:t>Andrey</a:t>
            </a:r>
            <a:r>
              <a:rPr lang="en-US" b="1" i="1" dirty="0">
                <a:latin typeface="Calibri" pitchFamily="34" charset="0"/>
              </a:rPr>
              <a:t> </a:t>
            </a:r>
            <a:r>
              <a:rPr lang="en-US" b="1" i="1" dirty="0" err="1" smtClean="0">
                <a:latin typeface="Calibri" pitchFamily="34" charset="0"/>
              </a:rPr>
              <a:t>Vladimirovich</a:t>
            </a:r>
            <a:endParaRPr lang="en-US" b="1" i="1" dirty="0" smtClean="0">
              <a:latin typeface="Calibri" pitchFamily="34" charset="0"/>
            </a:endParaRPr>
          </a:p>
          <a:p>
            <a:pPr algn="r"/>
            <a:r>
              <a:rPr lang="en-US" b="1" i="1" dirty="0" smtClean="0">
                <a:latin typeface="Calibri" pitchFamily="34" charset="0"/>
              </a:rPr>
              <a:t>Email</a:t>
            </a:r>
            <a:r>
              <a:rPr lang="en-US" b="1" i="1" dirty="0">
                <a:latin typeface="Calibri" pitchFamily="34" charset="0"/>
              </a:rPr>
              <a:t>: </a:t>
            </a:r>
            <a:r>
              <a:rPr lang="en-US" b="1" i="1" dirty="0" smtClean="0">
                <a:latin typeface="Calibri" pitchFamily="34" charset="0"/>
                <a:hlinkClick r:id="rId4"/>
              </a:rPr>
              <a:t>krasov@inbox.ru</a:t>
            </a:r>
            <a:endParaRPr lang="en-US" b="1" i="1" dirty="0" smtClean="0">
              <a:latin typeface="Calibri" pitchFamily="34" charset="0"/>
            </a:endParaRPr>
          </a:p>
          <a:p>
            <a:pPr algn="r"/>
            <a:r>
              <a:rPr lang="en-US" b="1" i="1" dirty="0" smtClean="0">
                <a:latin typeface="Calibri" pitchFamily="34" charset="0"/>
              </a:rPr>
              <a:t>Mob</a:t>
            </a:r>
            <a:r>
              <a:rPr lang="en-US" b="1" i="1" dirty="0">
                <a:latin typeface="Calibri" pitchFamily="34" charset="0"/>
              </a:rPr>
              <a:t>.: +7 921 999 03 </a:t>
            </a:r>
            <a:r>
              <a:rPr lang="en-US" b="1" i="1" dirty="0" smtClean="0">
                <a:latin typeface="Calibri" pitchFamily="34" charset="0"/>
              </a:rPr>
              <a:t>14</a:t>
            </a:r>
            <a:endParaRPr lang="ru-RU" b="1" i="1" dirty="0" smtClean="0">
              <a:latin typeface="Calibri" pitchFamily="34" charset="0"/>
            </a:endParaRPr>
          </a:p>
          <a:p>
            <a:pPr algn="r"/>
            <a:r>
              <a:rPr lang="en-US" i="1" dirty="0" smtClean="0">
                <a:latin typeface="Calibri" pitchFamily="34" charset="0"/>
                <a:hlinkClick r:id="rId5"/>
              </a:rPr>
              <a:t>www.sut.ru</a:t>
            </a:r>
            <a:r>
              <a:rPr lang="en-US" i="1" dirty="0" smtClean="0">
                <a:latin typeface="Calibri" pitchFamily="34" charset="0"/>
              </a:rPr>
              <a:t>  </a:t>
            </a:r>
            <a:r>
              <a:rPr lang="en-US" i="1" dirty="0" smtClean="0">
                <a:latin typeface="Calibri" pitchFamily="34" charset="0"/>
                <a:hlinkClick r:id="rId6"/>
              </a:rPr>
              <a:t>www.zss.sut.ru</a:t>
            </a:r>
            <a:r>
              <a:rPr lang="en-US" i="1" dirty="0" smtClean="0">
                <a:latin typeface="Calibri" pitchFamily="34" charset="0"/>
              </a:rPr>
              <a:t>  </a:t>
            </a:r>
            <a:endParaRPr lang="ru-RU" i="1" dirty="0">
              <a:latin typeface="Calibri" pitchFamily="34" charset="0"/>
            </a:endParaRPr>
          </a:p>
        </p:txBody>
      </p:sp>
      <p:pic>
        <p:nvPicPr>
          <p:cNvPr id="5125" name="Picture 6" descr="X:\!Вьетнам\image~39801.png"/>
          <p:cNvPicPr>
            <a:picLocks noChangeAspect="1" noChangeArrowheads="1"/>
          </p:cNvPicPr>
          <p:nvPr/>
        </p:nvPicPr>
        <p:blipFill>
          <a:blip r:embed="rId7"/>
          <a:srcRect/>
          <a:stretch>
            <a:fillRect/>
          </a:stretch>
        </p:blipFill>
        <p:spPr bwMode="auto">
          <a:xfrm>
            <a:off x="0" y="357166"/>
            <a:ext cx="2652712" cy="606425"/>
          </a:xfrm>
          <a:prstGeom prst="rect">
            <a:avLst/>
          </a:prstGeom>
          <a:noFill/>
          <a:ln w="9525">
            <a:noFill/>
            <a:miter lim="800000"/>
            <a:headEnd/>
            <a:tailEnd/>
          </a:ln>
        </p:spPr>
      </p:pic>
      <p:sp>
        <p:nvSpPr>
          <p:cNvPr id="5127" name="Прямоугольник 17"/>
          <p:cNvSpPr>
            <a:spLocks noChangeArrowheads="1"/>
          </p:cNvSpPr>
          <p:nvPr/>
        </p:nvSpPr>
        <p:spPr bwMode="auto">
          <a:xfrm>
            <a:off x="1285852" y="1357298"/>
            <a:ext cx="7643834" cy="369332"/>
          </a:xfrm>
          <a:prstGeom prst="rect">
            <a:avLst/>
          </a:prstGeom>
          <a:noFill/>
          <a:ln w="9525">
            <a:noFill/>
            <a:miter lim="800000"/>
            <a:headEnd/>
            <a:tailEnd/>
          </a:ln>
        </p:spPr>
        <p:txBody>
          <a:bodyPr wrap="square">
            <a:spAutoFit/>
          </a:bodyPr>
          <a:lstStyle/>
          <a:p>
            <a:pPr algn="ctr"/>
            <a:r>
              <a:rPr lang="en-US" b="1" dirty="0">
                <a:solidFill>
                  <a:srgbClr val="EE8E2E"/>
                </a:solidFill>
                <a:latin typeface="Times New Roman" pitchFamily="18" charset="0"/>
                <a:cs typeface="Times New Roman" pitchFamily="18" charset="0"/>
              </a:rPr>
              <a:t>Brief information about organization of security programs in </a:t>
            </a:r>
            <a:r>
              <a:rPr lang="en-US" b="1" dirty="0" err="1">
                <a:solidFill>
                  <a:srgbClr val="EE8E2E"/>
                </a:solidFill>
                <a:latin typeface="Times New Roman" pitchFamily="18" charset="0"/>
                <a:cs typeface="Times New Roman" pitchFamily="18" charset="0"/>
              </a:rPr>
              <a:t>SPbSUT</a:t>
            </a:r>
            <a:endParaRPr lang="ru-RU" b="1" dirty="0">
              <a:solidFill>
                <a:srgbClr val="EE8E2E"/>
              </a:solidFill>
              <a:latin typeface="Times New Roman" pitchFamily="18" charset="0"/>
              <a:cs typeface="Times New Roman" pitchFamily="18" charset="0"/>
            </a:endParaRPr>
          </a:p>
        </p:txBody>
      </p:sp>
      <p:pic>
        <p:nvPicPr>
          <p:cNvPr id="5128" name="Picture 4" descr="I:\РАБОТА МАРИНЫ\работа!!!!\TEMPUS\marketing tools\Logo_ENGENSEC\Logo_ENGENSEC_365х103.png"/>
          <p:cNvPicPr>
            <a:picLocks noChangeAspect="1" noChangeArrowheads="1"/>
          </p:cNvPicPr>
          <p:nvPr/>
        </p:nvPicPr>
        <p:blipFill>
          <a:blip r:embed="rId8"/>
          <a:srcRect/>
          <a:stretch>
            <a:fillRect/>
          </a:stretch>
        </p:blipFill>
        <p:spPr bwMode="auto">
          <a:xfrm>
            <a:off x="7000875" y="571500"/>
            <a:ext cx="1924050" cy="542925"/>
          </a:xfrm>
          <a:prstGeom prst="rect">
            <a:avLst/>
          </a:prstGeom>
          <a:noFill/>
          <a:ln w="9525">
            <a:noFill/>
            <a:miter lim="800000"/>
            <a:headEnd/>
            <a:tailEnd/>
          </a:ln>
        </p:spPr>
      </p:pic>
      <p:sp>
        <p:nvSpPr>
          <p:cNvPr id="12" name="Прямоугольник 15"/>
          <p:cNvSpPr>
            <a:spLocks noChangeArrowheads="1"/>
          </p:cNvSpPr>
          <p:nvPr/>
        </p:nvSpPr>
        <p:spPr bwMode="auto">
          <a:xfrm>
            <a:off x="428596" y="1000108"/>
            <a:ext cx="8358214" cy="369332"/>
          </a:xfrm>
          <a:prstGeom prst="rect">
            <a:avLst/>
          </a:prstGeom>
          <a:noFill/>
          <a:ln w="9525">
            <a:noFill/>
            <a:miter lim="800000"/>
            <a:headEnd/>
            <a:tailEnd/>
          </a:ln>
        </p:spPr>
        <p:txBody>
          <a:bodyPr wrap="square">
            <a:spAutoFit/>
          </a:bodyPr>
          <a:lstStyle/>
          <a:p>
            <a:pPr algn="ctr"/>
            <a:r>
              <a:rPr lang="en-US" b="1" dirty="0">
                <a:solidFill>
                  <a:srgbClr val="EE8E2E"/>
                </a:solidFill>
                <a:latin typeface="Times New Roman" pitchFamily="18" charset="0"/>
                <a:cs typeface="Times New Roman" pitchFamily="18" charset="0"/>
              </a:rPr>
              <a:t>The </a:t>
            </a:r>
            <a:r>
              <a:rPr lang="en-US" b="1" i="1" dirty="0" err="1" smtClean="0">
                <a:solidFill>
                  <a:srgbClr val="EE8E2E"/>
                </a:solidFill>
                <a:latin typeface="Times New Roman" pitchFamily="18" charset="0"/>
                <a:cs typeface="Times New Roman" pitchFamily="18" charset="0"/>
              </a:rPr>
              <a:t>Bonch-Bruevich</a:t>
            </a:r>
            <a:r>
              <a:rPr lang="en-US" b="1" dirty="0" smtClean="0">
                <a:solidFill>
                  <a:srgbClr val="EE8E2E"/>
                </a:solidFill>
                <a:latin typeface="Times New Roman" pitchFamily="18" charset="0"/>
                <a:cs typeface="Times New Roman" pitchFamily="18" charset="0"/>
              </a:rPr>
              <a:t> </a:t>
            </a:r>
            <a:r>
              <a:rPr lang="en-US" b="1" dirty="0">
                <a:solidFill>
                  <a:srgbClr val="EE8E2E"/>
                </a:solidFill>
                <a:latin typeface="Times New Roman" pitchFamily="18" charset="0"/>
                <a:cs typeface="Times New Roman" pitchFamily="18" charset="0"/>
              </a:rPr>
              <a:t>Saint-Petersburg State University of Telecommunications</a:t>
            </a:r>
            <a:endParaRPr lang="ru-RU" b="1" dirty="0">
              <a:solidFill>
                <a:srgbClr val="EE8E2E"/>
              </a:solidFill>
              <a:latin typeface="Times New Roman" pitchFamily="18" charset="0"/>
              <a:cs typeface="Times New Roman" pitchFamily="18" charset="0"/>
            </a:endParaRPr>
          </a:p>
        </p:txBody>
      </p:sp>
      <p:pic>
        <p:nvPicPr>
          <p:cNvPr id="9" name="Picture 7" descr="emlema-zss-1"/>
          <p:cNvPicPr>
            <a:picLocks noChangeAspect="1" noChangeArrowheads="1"/>
          </p:cNvPicPr>
          <p:nvPr/>
        </p:nvPicPr>
        <p:blipFill>
          <a:blip r:embed="rId9" cstate="print"/>
          <a:srcRect r="11111"/>
          <a:stretch>
            <a:fillRect/>
          </a:stretch>
        </p:blipFill>
        <p:spPr bwMode="auto">
          <a:xfrm>
            <a:off x="0" y="1571612"/>
            <a:ext cx="1285852" cy="1428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Прямоугольник 49"/>
          <p:cNvSpPr/>
          <p:nvPr/>
        </p:nvSpPr>
        <p:spPr>
          <a:xfrm>
            <a:off x="4716463" y="4048125"/>
            <a:ext cx="4237037" cy="2663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dirty="0"/>
          </a:p>
        </p:txBody>
      </p:sp>
      <p:sp>
        <p:nvSpPr>
          <p:cNvPr id="43" name="Прямоугольник 42"/>
          <p:cNvSpPr/>
          <p:nvPr/>
        </p:nvSpPr>
        <p:spPr>
          <a:xfrm>
            <a:off x="323850" y="4078288"/>
            <a:ext cx="4237038" cy="2663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dirty="0"/>
          </a:p>
        </p:txBody>
      </p:sp>
      <p:sp>
        <p:nvSpPr>
          <p:cNvPr id="34" name="Прямоугольник 33"/>
          <p:cNvSpPr/>
          <p:nvPr/>
        </p:nvSpPr>
        <p:spPr>
          <a:xfrm>
            <a:off x="3873500" y="1054100"/>
            <a:ext cx="5065713" cy="2663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dirty="0"/>
          </a:p>
        </p:txBody>
      </p:sp>
      <p:sp>
        <p:nvSpPr>
          <p:cNvPr id="3" name="Прямоугольник 2"/>
          <p:cNvSpPr/>
          <p:nvPr/>
        </p:nvSpPr>
        <p:spPr>
          <a:xfrm>
            <a:off x="323850" y="1054100"/>
            <a:ext cx="3311525" cy="2663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dirty="0"/>
          </a:p>
        </p:txBody>
      </p:sp>
      <p:sp>
        <p:nvSpPr>
          <p:cNvPr id="8" name="AutoShape 5"/>
          <p:cNvSpPr>
            <a:spLocks noChangeArrowheads="1"/>
          </p:cNvSpPr>
          <p:nvPr/>
        </p:nvSpPr>
        <p:spPr bwMode="auto">
          <a:xfrm>
            <a:off x="0" y="0"/>
            <a:ext cx="9144000" cy="76517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800" dirty="0"/>
              <a:t>Teachers of the department</a:t>
            </a:r>
            <a:endParaRPr lang="en-US" sz="2800" b="1" dirty="0">
              <a:effectLst>
                <a:outerShdw blurRad="38100" dist="38100" dir="2700000" algn="tl">
                  <a:srgbClr val="000000">
                    <a:alpha val="43137"/>
                  </a:srgbClr>
                </a:outerShdw>
              </a:effectLst>
              <a:latin typeface="Franklin Gothic Book" pitchFamily="34" charset="0"/>
            </a:endParaRPr>
          </a:p>
        </p:txBody>
      </p:sp>
      <p:pic>
        <p:nvPicPr>
          <p:cNvPr id="14" name="Picture 2" descr="C:\Documents and Settings\admin\Рабочий стол\Презентация кафедры\image~11266.jpeg"/>
          <p:cNvPicPr>
            <a:picLocks noChangeAspect="1" noChangeArrowheads="1"/>
          </p:cNvPicPr>
          <p:nvPr/>
        </p:nvPicPr>
        <p:blipFill>
          <a:blip r:embed="rId2"/>
          <a:srcRect/>
          <a:stretch>
            <a:fillRect/>
          </a:stretch>
        </p:blipFill>
        <p:spPr bwMode="auto">
          <a:xfrm>
            <a:off x="558800" y="1152525"/>
            <a:ext cx="720725" cy="1081088"/>
          </a:xfrm>
          <a:prstGeom prst="rect">
            <a:avLst/>
          </a:prstGeom>
          <a:noFill/>
          <a:ln w="9525">
            <a:noFill/>
            <a:miter lim="800000"/>
            <a:headEnd/>
            <a:tailEnd/>
          </a:ln>
        </p:spPr>
      </p:pic>
      <p:pic>
        <p:nvPicPr>
          <p:cNvPr id="52226" name="Picture 2" descr="C:\Users\admin\Downloads\krasov.jpg"/>
          <p:cNvPicPr>
            <a:picLocks noChangeAspect="1" noChangeArrowheads="1"/>
          </p:cNvPicPr>
          <p:nvPr/>
        </p:nvPicPr>
        <p:blipFill>
          <a:blip r:embed="rId3"/>
          <a:srcRect/>
          <a:stretch>
            <a:fillRect/>
          </a:stretch>
        </p:blipFill>
        <p:spPr bwMode="auto">
          <a:xfrm>
            <a:off x="1581150" y="1125538"/>
            <a:ext cx="738188" cy="1108075"/>
          </a:xfrm>
          <a:prstGeom prst="rect">
            <a:avLst/>
          </a:prstGeom>
          <a:noFill/>
          <a:ln w="9525">
            <a:noFill/>
            <a:miter lim="800000"/>
            <a:headEnd/>
            <a:tailEnd/>
          </a:ln>
        </p:spPr>
      </p:pic>
      <p:pic>
        <p:nvPicPr>
          <p:cNvPr id="52227" name="Picture 3" descr="C:\Users\admin\Downloads\andrianov.jpg"/>
          <p:cNvPicPr>
            <a:picLocks noChangeAspect="1" noChangeArrowheads="1"/>
          </p:cNvPicPr>
          <p:nvPr/>
        </p:nvPicPr>
        <p:blipFill>
          <a:blip r:embed="rId4"/>
          <a:srcRect/>
          <a:stretch>
            <a:fillRect/>
          </a:stretch>
        </p:blipFill>
        <p:spPr bwMode="auto">
          <a:xfrm>
            <a:off x="2544763" y="1187450"/>
            <a:ext cx="850900" cy="1136650"/>
          </a:xfrm>
          <a:prstGeom prst="rect">
            <a:avLst/>
          </a:prstGeom>
          <a:noFill/>
          <a:ln w="9525">
            <a:noFill/>
            <a:miter lim="800000"/>
            <a:headEnd/>
            <a:tailEnd/>
          </a:ln>
        </p:spPr>
      </p:pic>
      <p:pic>
        <p:nvPicPr>
          <p:cNvPr id="52228" name="Picture 4" descr="C:\Users\admin\Downloads\buynevich.jpg"/>
          <p:cNvPicPr>
            <a:picLocks noChangeAspect="1" noChangeArrowheads="1"/>
          </p:cNvPicPr>
          <p:nvPr/>
        </p:nvPicPr>
        <p:blipFill>
          <a:blip r:embed="rId5"/>
          <a:srcRect/>
          <a:stretch>
            <a:fillRect/>
          </a:stretch>
        </p:blipFill>
        <p:spPr bwMode="auto">
          <a:xfrm>
            <a:off x="2544763" y="2425700"/>
            <a:ext cx="760412" cy="1139825"/>
          </a:xfrm>
          <a:prstGeom prst="rect">
            <a:avLst/>
          </a:prstGeom>
          <a:noFill/>
          <a:ln w="9525">
            <a:noFill/>
            <a:miter lim="800000"/>
            <a:headEnd/>
            <a:tailEnd/>
          </a:ln>
        </p:spPr>
      </p:pic>
      <p:pic>
        <p:nvPicPr>
          <p:cNvPr id="52229" name="Picture 5" descr="C:\Users\admin\Downloads\korzhik.jpg"/>
          <p:cNvPicPr>
            <a:picLocks noChangeAspect="1" noChangeArrowheads="1"/>
          </p:cNvPicPr>
          <p:nvPr/>
        </p:nvPicPr>
        <p:blipFill>
          <a:blip r:embed="rId6"/>
          <a:srcRect/>
          <a:stretch>
            <a:fillRect/>
          </a:stretch>
        </p:blipFill>
        <p:spPr bwMode="auto">
          <a:xfrm>
            <a:off x="539750" y="2449513"/>
            <a:ext cx="760413" cy="1139825"/>
          </a:xfrm>
          <a:prstGeom prst="rect">
            <a:avLst/>
          </a:prstGeom>
          <a:noFill/>
          <a:ln w="9525">
            <a:noFill/>
            <a:miter lim="800000"/>
            <a:headEnd/>
            <a:tailEnd/>
          </a:ln>
        </p:spPr>
      </p:pic>
      <p:pic>
        <p:nvPicPr>
          <p:cNvPr id="52230" name="Picture 6" descr="C:\Users\admin\Downloads\yakovlev.JPG"/>
          <p:cNvPicPr>
            <a:picLocks noChangeAspect="1" noChangeArrowheads="1"/>
          </p:cNvPicPr>
          <p:nvPr/>
        </p:nvPicPr>
        <p:blipFill>
          <a:blip r:embed="rId7"/>
          <a:srcRect/>
          <a:stretch>
            <a:fillRect/>
          </a:stretch>
        </p:blipFill>
        <p:spPr bwMode="auto">
          <a:xfrm>
            <a:off x="1581150" y="2425700"/>
            <a:ext cx="757238" cy="1139825"/>
          </a:xfrm>
          <a:prstGeom prst="rect">
            <a:avLst/>
          </a:prstGeom>
          <a:noFill/>
          <a:ln w="9525">
            <a:noFill/>
            <a:miter lim="800000"/>
            <a:headEnd/>
            <a:tailEnd/>
          </a:ln>
        </p:spPr>
      </p:pic>
      <p:pic>
        <p:nvPicPr>
          <p:cNvPr id="52231" name="Picture 7" descr="C:\Users\admin\Downloads\urkin.jpg"/>
          <p:cNvPicPr>
            <a:picLocks noChangeAspect="1" noChangeArrowheads="1"/>
          </p:cNvPicPr>
          <p:nvPr/>
        </p:nvPicPr>
        <p:blipFill>
          <a:blip r:embed="rId8"/>
          <a:srcRect/>
          <a:stretch>
            <a:fillRect/>
          </a:stretch>
        </p:blipFill>
        <p:spPr bwMode="auto">
          <a:xfrm>
            <a:off x="5029200" y="1125538"/>
            <a:ext cx="815975" cy="1117600"/>
          </a:xfrm>
          <a:prstGeom prst="rect">
            <a:avLst/>
          </a:prstGeom>
          <a:noFill/>
          <a:ln w="9525">
            <a:noFill/>
            <a:miter lim="800000"/>
            <a:headEnd/>
            <a:tailEnd/>
          </a:ln>
        </p:spPr>
      </p:pic>
      <p:pic>
        <p:nvPicPr>
          <p:cNvPr id="52232" name="Picture 8" descr="C:\Users\admin\Downloads\chechulin.jpg"/>
          <p:cNvPicPr>
            <a:picLocks noChangeAspect="1" noChangeArrowheads="1"/>
          </p:cNvPicPr>
          <p:nvPr/>
        </p:nvPicPr>
        <p:blipFill>
          <a:blip r:embed="rId9"/>
          <a:srcRect/>
          <a:stretch>
            <a:fillRect/>
          </a:stretch>
        </p:blipFill>
        <p:spPr bwMode="auto">
          <a:xfrm>
            <a:off x="4017963" y="1128713"/>
            <a:ext cx="742950" cy="1114425"/>
          </a:xfrm>
          <a:prstGeom prst="rect">
            <a:avLst/>
          </a:prstGeom>
          <a:noFill/>
          <a:ln w="9525">
            <a:noFill/>
            <a:miter lim="800000"/>
            <a:headEnd/>
            <a:tailEnd/>
          </a:ln>
        </p:spPr>
      </p:pic>
      <p:pic>
        <p:nvPicPr>
          <p:cNvPr id="52233" name="Picture 9" descr="C:\Users\admin\Downloads\lena.jpg"/>
          <p:cNvPicPr>
            <a:picLocks noChangeAspect="1" noChangeArrowheads="1"/>
          </p:cNvPicPr>
          <p:nvPr/>
        </p:nvPicPr>
        <p:blipFill>
          <a:blip r:embed="rId10"/>
          <a:srcRect/>
          <a:stretch>
            <a:fillRect/>
          </a:stretch>
        </p:blipFill>
        <p:spPr bwMode="auto">
          <a:xfrm>
            <a:off x="6037263" y="1135063"/>
            <a:ext cx="811212" cy="1108075"/>
          </a:xfrm>
          <a:prstGeom prst="rect">
            <a:avLst/>
          </a:prstGeom>
          <a:noFill/>
          <a:ln w="9525">
            <a:noFill/>
            <a:miter lim="800000"/>
            <a:headEnd/>
            <a:tailEnd/>
          </a:ln>
        </p:spPr>
      </p:pic>
      <p:pic>
        <p:nvPicPr>
          <p:cNvPr id="52234" name="Picture 10" descr="C:\Users\admin\Downloads\peshkov.jpg"/>
          <p:cNvPicPr>
            <a:picLocks noChangeAspect="1" noChangeArrowheads="1"/>
          </p:cNvPicPr>
          <p:nvPr/>
        </p:nvPicPr>
        <p:blipFill>
          <a:blip r:embed="rId11"/>
          <a:srcRect/>
          <a:stretch>
            <a:fillRect/>
          </a:stretch>
        </p:blipFill>
        <p:spPr bwMode="auto">
          <a:xfrm>
            <a:off x="7035800" y="1155700"/>
            <a:ext cx="730250" cy="1087438"/>
          </a:xfrm>
          <a:prstGeom prst="rect">
            <a:avLst/>
          </a:prstGeom>
          <a:noFill/>
          <a:ln w="9525">
            <a:noFill/>
            <a:miter lim="800000"/>
            <a:headEnd/>
            <a:tailEnd/>
          </a:ln>
        </p:spPr>
      </p:pic>
      <p:pic>
        <p:nvPicPr>
          <p:cNvPr id="52235" name="Picture 11" descr="C:\Users\admin\Downloads\nebaeva.jpg"/>
          <p:cNvPicPr>
            <a:picLocks noChangeAspect="1" noChangeArrowheads="1"/>
          </p:cNvPicPr>
          <p:nvPr/>
        </p:nvPicPr>
        <p:blipFill>
          <a:blip r:embed="rId12"/>
          <a:srcRect/>
          <a:stretch>
            <a:fillRect/>
          </a:stretch>
        </p:blipFill>
        <p:spPr bwMode="auto">
          <a:xfrm>
            <a:off x="5029200" y="2392363"/>
            <a:ext cx="827088" cy="1241425"/>
          </a:xfrm>
          <a:prstGeom prst="rect">
            <a:avLst/>
          </a:prstGeom>
          <a:noFill/>
          <a:ln w="9525">
            <a:noFill/>
            <a:miter lim="800000"/>
            <a:headEnd/>
            <a:tailEnd/>
          </a:ln>
        </p:spPr>
      </p:pic>
      <p:pic>
        <p:nvPicPr>
          <p:cNvPr id="52236" name="Picture 12" descr="C:\Users\admin\Downloads\kushnir_300.jpg"/>
          <p:cNvPicPr>
            <a:picLocks noChangeAspect="1" noChangeArrowheads="1"/>
          </p:cNvPicPr>
          <p:nvPr/>
        </p:nvPicPr>
        <p:blipFill>
          <a:blip r:embed="rId13"/>
          <a:srcRect/>
          <a:stretch>
            <a:fillRect/>
          </a:stretch>
        </p:blipFill>
        <p:spPr bwMode="auto">
          <a:xfrm>
            <a:off x="7035800" y="2424113"/>
            <a:ext cx="744538" cy="1116012"/>
          </a:xfrm>
          <a:prstGeom prst="rect">
            <a:avLst/>
          </a:prstGeom>
          <a:noFill/>
          <a:ln w="9525">
            <a:noFill/>
            <a:miter lim="800000"/>
            <a:headEnd/>
            <a:tailEnd/>
          </a:ln>
        </p:spPr>
      </p:pic>
      <p:pic>
        <p:nvPicPr>
          <p:cNvPr id="52237" name="Picture 13" descr="C:\Users\admin\Downloads\ger.jpg"/>
          <p:cNvPicPr>
            <a:picLocks noChangeAspect="1" noChangeArrowheads="1"/>
          </p:cNvPicPr>
          <p:nvPr/>
        </p:nvPicPr>
        <p:blipFill>
          <a:blip r:embed="rId14"/>
          <a:srcRect/>
          <a:stretch>
            <a:fillRect/>
          </a:stretch>
        </p:blipFill>
        <p:spPr bwMode="auto">
          <a:xfrm>
            <a:off x="6037263" y="2459038"/>
            <a:ext cx="811212" cy="1152525"/>
          </a:xfrm>
          <a:prstGeom prst="rect">
            <a:avLst/>
          </a:prstGeom>
          <a:noFill/>
          <a:ln w="9525">
            <a:noFill/>
            <a:miter lim="800000"/>
            <a:headEnd/>
            <a:tailEnd/>
          </a:ln>
        </p:spPr>
      </p:pic>
      <p:pic>
        <p:nvPicPr>
          <p:cNvPr id="52238" name="Picture 14" descr="C:\Users\admin\Downloads\volkogonov_400.jpg"/>
          <p:cNvPicPr>
            <a:picLocks noChangeAspect="1" noChangeArrowheads="1"/>
          </p:cNvPicPr>
          <p:nvPr/>
        </p:nvPicPr>
        <p:blipFill>
          <a:blip r:embed="rId15"/>
          <a:srcRect/>
          <a:stretch>
            <a:fillRect/>
          </a:stretch>
        </p:blipFill>
        <p:spPr bwMode="auto">
          <a:xfrm>
            <a:off x="4027488" y="2465388"/>
            <a:ext cx="858837" cy="1146175"/>
          </a:xfrm>
          <a:prstGeom prst="rect">
            <a:avLst/>
          </a:prstGeom>
          <a:noFill/>
          <a:ln w="9525">
            <a:noFill/>
            <a:miter lim="800000"/>
            <a:headEnd/>
            <a:tailEnd/>
          </a:ln>
        </p:spPr>
      </p:pic>
      <p:pic>
        <p:nvPicPr>
          <p:cNvPr id="52242" name="Picture 18"/>
          <p:cNvPicPr>
            <a:picLocks noChangeAspect="1" noChangeArrowheads="1"/>
          </p:cNvPicPr>
          <p:nvPr/>
        </p:nvPicPr>
        <p:blipFill>
          <a:blip r:embed="rId16"/>
          <a:srcRect/>
          <a:stretch>
            <a:fillRect/>
          </a:stretch>
        </p:blipFill>
        <p:spPr bwMode="auto">
          <a:xfrm>
            <a:off x="7905750" y="1163638"/>
            <a:ext cx="876300" cy="973137"/>
          </a:xfrm>
          <a:prstGeom prst="rect">
            <a:avLst/>
          </a:prstGeom>
          <a:noFill/>
          <a:ln w="9525">
            <a:noFill/>
            <a:miter lim="800000"/>
            <a:headEnd/>
            <a:tailEnd/>
          </a:ln>
        </p:spPr>
      </p:pic>
      <p:pic>
        <p:nvPicPr>
          <p:cNvPr id="52243" name="Picture 19"/>
          <p:cNvPicPr>
            <a:picLocks noChangeAspect="1" noChangeArrowheads="1"/>
          </p:cNvPicPr>
          <p:nvPr/>
        </p:nvPicPr>
        <p:blipFill>
          <a:blip r:embed="rId17"/>
          <a:srcRect/>
          <a:stretch>
            <a:fillRect/>
          </a:stretch>
        </p:blipFill>
        <p:spPr bwMode="auto">
          <a:xfrm>
            <a:off x="7942263" y="2454275"/>
            <a:ext cx="828675" cy="1085850"/>
          </a:xfrm>
          <a:prstGeom prst="rect">
            <a:avLst/>
          </a:prstGeom>
          <a:noFill/>
          <a:ln w="9525">
            <a:noFill/>
            <a:miter lim="800000"/>
            <a:headEnd/>
            <a:tailEnd/>
          </a:ln>
        </p:spPr>
      </p:pic>
      <p:pic>
        <p:nvPicPr>
          <p:cNvPr id="52245" name="Picture 21" descr="http://zss.sut.ru/useruploads/images/imgo.jpg"/>
          <p:cNvPicPr>
            <a:picLocks noChangeAspect="1" noChangeArrowheads="1"/>
          </p:cNvPicPr>
          <p:nvPr/>
        </p:nvPicPr>
        <p:blipFill>
          <a:blip r:embed="rId18"/>
          <a:srcRect/>
          <a:stretch>
            <a:fillRect/>
          </a:stretch>
        </p:blipFill>
        <p:spPr bwMode="auto">
          <a:xfrm>
            <a:off x="7943850" y="4230688"/>
            <a:ext cx="949325" cy="1008062"/>
          </a:xfrm>
          <a:prstGeom prst="rect">
            <a:avLst/>
          </a:prstGeom>
          <a:noFill/>
          <a:ln w="9525">
            <a:noFill/>
            <a:miter lim="800000"/>
            <a:headEnd/>
            <a:tailEnd/>
          </a:ln>
        </p:spPr>
      </p:pic>
      <p:pic>
        <p:nvPicPr>
          <p:cNvPr id="52246" name="Picture 22" descr="C:\Users\admin\Downloads\sheffer.jpg"/>
          <p:cNvPicPr>
            <a:picLocks noChangeAspect="1" noChangeArrowheads="1"/>
          </p:cNvPicPr>
          <p:nvPr/>
        </p:nvPicPr>
        <p:blipFill>
          <a:blip r:embed="rId19"/>
          <a:srcRect/>
          <a:stretch>
            <a:fillRect/>
          </a:stretch>
        </p:blipFill>
        <p:spPr bwMode="auto">
          <a:xfrm>
            <a:off x="2505075" y="4217988"/>
            <a:ext cx="771525" cy="1157287"/>
          </a:xfrm>
          <a:prstGeom prst="rect">
            <a:avLst/>
          </a:prstGeom>
          <a:noFill/>
          <a:ln w="9525">
            <a:noFill/>
            <a:miter lim="800000"/>
            <a:headEnd/>
            <a:tailEnd/>
          </a:ln>
        </p:spPr>
      </p:pic>
      <p:pic>
        <p:nvPicPr>
          <p:cNvPr id="52247" name="Picture 23" descr="C:\Users\admin\Downloads\cvetkov2.jpg"/>
          <p:cNvPicPr>
            <a:picLocks noChangeAspect="1" noChangeArrowheads="1"/>
          </p:cNvPicPr>
          <p:nvPr/>
        </p:nvPicPr>
        <p:blipFill>
          <a:blip r:embed="rId20"/>
          <a:srcRect/>
          <a:stretch>
            <a:fillRect/>
          </a:stretch>
        </p:blipFill>
        <p:spPr bwMode="auto">
          <a:xfrm>
            <a:off x="1476375" y="4260850"/>
            <a:ext cx="758825" cy="969963"/>
          </a:xfrm>
          <a:prstGeom prst="rect">
            <a:avLst/>
          </a:prstGeom>
          <a:noFill/>
          <a:ln w="9525">
            <a:noFill/>
            <a:miter lim="800000"/>
            <a:headEnd/>
            <a:tailEnd/>
          </a:ln>
        </p:spPr>
      </p:pic>
      <p:pic>
        <p:nvPicPr>
          <p:cNvPr id="52248" name="Picture 24" descr="C:\Users\admin\Downloads\ushakov.jpg"/>
          <p:cNvPicPr>
            <a:picLocks noChangeAspect="1" noChangeArrowheads="1"/>
          </p:cNvPicPr>
          <p:nvPr/>
        </p:nvPicPr>
        <p:blipFill>
          <a:blip r:embed="rId21"/>
          <a:srcRect/>
          <a:stretch>
            <a:fillRect/>
          </a:stretch>
        </p:blipFill>
        <p:spPr bwMode="auto">
          <a:xfrm>
            <a:off x="536575" y="4176713"/>
            <a:ext cx="750888" cy="1125537"/>
          </a:xfrm>
          <a:prstGeom prst="rect">
            <a:avLst/>
          </a:prstGeom>
          <a:noFill/>
          <a:ln w="9525">
            <a:noFill/>
            <a:miter lim="800000"/>
            <a:headEnd/>
            <a:tailEnd/>
          </a:ln>
        </p:spPr>
      </p:pic>
      <p:pic>
        <p:nvPicPr>
          <p:cNvPr id="52249" name="Picture 25" descr="C:\Users\admin\Downloads\prudnikov.jpg"/>
          <p:cNvPicPr>
            <a:picLocks noChangeAspect="1" noChangeArrowheads="1"/>
          </p:cNvPicPr>
          <p:nvPr/>
        </p:nvPicPr>
        <p:blipFill>
          <a:blip r:embed="rId22"/>
          <a:srcRect/>
          <a:stretch>
            <a:fillRect/>
          </a:stretch>
        </p:blipFill>
        <p:spPr bwMode="auto">
          <a:xfrm>
            <a:off x="566738" y="5635625"/>
            <a:ext cx="690562" cy="1035050"/>
          </a:xfrm>
          <a:prstGeom prst="rect">
            <a:avLst/>
          </a:prstGeom>
          <a:noFill/>
          <a:ln w="9525">
            <a:noFill/>
            <a:miter lim="800000"/>
            <a:headEnd/>
            <a:tailEnd/>
          </a:ln>
        </p:spPr>
      </p:pic>
      <p:pic>
        <p:nvPicPr>
          <p:cNvPr id="52250" name="Picture 26" descr="C:\Users\admin\Downloads\Ковцур ММ фото+фон копия.jpg"/>
          <p:cNvPicPr>
            <a:picLocks noChangeAspect="1" noChangeArrowheads="1"/>
          </p:cNvPicPr>
          <p:nvPr/>
        </p:nvPicPr>
        <p:blipFill>
          <a:blip r:embed="rId23"/>
          <a:srcRect/>
          <a:stretch>
            <a:fillRect/>
          </a:stretch>
        </p:blipFill>
        <p:spPr bwMode="auto">
          <a:xfrm>
            <a:off x="3563938" y="4291013"/>
            <a:ext cx="787400" cy="1084262"/>
          </a:xfrm>
          <a:prstGeom prst="rect">
            <a:avLst/>
          </a:prstGeom>
          <a:noFill/>
          <a:ln w="9525">
            <a:noFill/>
            <a:miter lim="800000"/>
            <a:headEnd/>
            <a:tailEnd/>
          </a:ln>
        </p:spPr>
      </p:pic>
      <p:pic>
        <p:nvPicPr>
          <p:cNvPr id="52251" name="Picture 27" descr="C:\Users\admin\Downloads\kirillov.jpg"/>
          <p:cNvPicPr>
            <a:picLocks noChangeAspect="1" noChangeArrowheads="1"/>
          </p:cNvPicPr>
          <p:nvPr/>
        </p:nvPicPr>
        <p:blipFill>
          <a:blip r:embed="rId24"/>
          <a:srcRect/>
          <a:stretch>
            <a:fillRect/>
          </a:stretch>
        </p:blipFill>
        <p:spPr bwMode="auto">
          <a:xfrm>
            <a:off x="3546475" y="5554663"/>
            <a:ext cx="809625" cy="1081087"/>
          </a:xfrm>
          <a:prstGeom prst="rect">
            <a:avLst/>
          </a:prstGeom>
          <a:noFill/>
          <a:ln w="9525">
            <a:noFill/>
            <a:miter lim="800000"/>
            <a:headEnd/>
            <a:tailEnd/>
          </a:ln>
        </p:spPr>
      </p:pic>
      <p:pic>
        <p:nvPicPr>
          <p:cNvPr id="52252" name="Picture 28" descr="C:\Users\admin\Downloads\gvozdev12.jpg"/>
          <p:cNvPicPr>
            <a:picLocks noChangeAspect="1" noChangeArrowheads="1"/>
          </p:cNvPicPr>
          <p:nvPr/>
        </p:nvPicPr>
        <p:blipFill>
          <a:blip r:embed="rId25"/>
          <a:srcRect/>
          <a:stretch>
            <a:fillRect/>
          </a:stretch>
        </p:blipFill>
        <p:spPr bwMode="auto">
          <a:xfrm>
            <a:off x="1447800" y="5486400"/>
            <a:ext cx="787400" cy="1184275"/>
          </a:xfrm>
          <a:prstGeom prst="rect">
            <a:avLst/>
          </a:prstGeom>
          <a:noFill/>
          <a:ln w="9525">
            <a:noFill/>
            <a:miter lim="800000"/>
            <a:headEnd/>
            <a:tailEnd/>
          </a:ln>
        </p:spPr>
      </p:pic>
      <p:pic>
        <p:nvPicPr>
          <p:cNvPr id="52253" name="Picture 29" descr="C:\Users\admin\Downloads\baskakov_new.jpg"/>
          <p:cNvPicPr>
            <a:picLocks noChangeAspect="1" noChangeArrowheads="1"/>
          </p:cNvPicPr>
          <p:nvPr/>
        </p:nvPicPr>
        <p:blipFill>
          <a:blip r:embed="rId26"/>
          <a:srcRect/>
          <a:stretch>
            <a:fillRect/>
          </a:stretch>
        </p:blipFill>
        <p:spPr bwMode="auto">
          <a:xfrm>
            <a:off x="2514600" y="5591175"/>
            <a:ext cx="784225" cy="1044575"/>
          </a:xfrm>
          <a:prstGeom prst="rect">
            <a:avLst/>
          </a:prstGeom>
          <a:noFill/>
          <a:ln w="9525">
            <a:noFill/>
            <a:miter lim="800000"/>
            <a:headEnd/>
            <a:tailEnd/>
          </a:ln>
        </p:spPr>
      </p:pic>
      <p:pic>
        <p:nvPicPr>
          <p:cNvPr id="52255" name="Picture 31" descr="http://zss.sut.ru/useruploads/images/Podolyak_R_foto.jpg"/>
          <p:cNvPicPr>
            <a:picLocks noChangeAspect="1" noChangeArrowheads="1"/>
          </p:cNvPicPr>
          <p:nvPr/>
        </p:nvPicPr>
        <p:blipFill>
          <a:blip r:embed="rId27"/>
          <a:srcRect/>
          <a:stretch>
            <a:fillRect/>
          </a:stretch>
        </p:blipFill>
        <p:spPr bwMode="auto">
          <a:xfrm>
            <a:off x="6049963" y="4179888"/>
            <a:ext cx="750887" cy="1017587"/>
          </a:xfrm>
          <a:prstGeom prst="rect">
            <a:avLst/>
          </a:prstGeom>
          <a:noFill/>
          <a:ln w="9525">
            <a:noFill/>
            <a:miter lim="800000"/>
            <a:headEnd/>
            <a:tailEnd/>
          </a:ln>
        </p:spPr>
      </p:pic>
      <p:pic>
        <p:nvPicPr>
          <p:cNvPr id="52256" name="Picture 32" descr="C:\Users\admin\Downloads\pestov1.jpg"/>
          <p:cNvPicPr>
            <a:picLocks noChangeAspect="1" noChangeArrowheads="1"/>
          </p:cNvPicPr>
          <p:nvPr/>
        </p:nvPicPr>
        <p:blipFill>
          <a:blip r:embed="rId28"/>
          <a:srcRect/>
          <a:stretch>
            <a:fillRect/>
          </a:stretch>
        </p:blipFill>
        <p:spPr bwMode="auto">
          <a:xfrm>
            <a:off x="5029200" y="4146550"/>
            <a:ext cx="827088" cy="1241425"/>
          </a:xfrm>
          <a:prstGeom prst="rect">
            <a:avLst/>
          </a:prstGeom>
          <a:noFill/>
          <a:ln w="9525">
            <a:noFill/>
            <a:miter lim="800000"/>
            <a:headEnd/>
            <a:tailEnd/>
          </a:ln>
        </p:spPr>
      </p:pic>
      <p:pic>
        <p:nvPicPr>
          <p:cNvPr id="52257" name="Picture 33" descr="C:\Users\admin\Downloads\levin.jpg"/>
          <p:cNvPicPr>
            <a:picLocks noChangeAspect="1" noChangeArrowheads="1"/>
          </p:cNvPicPr>
          <p:nvPr/>
        </p:nvPicPr>
        <p:blipFill>
          <a:blip r:embed="rId29"/>
          <a:srcRect/>
          <a:stretch>
            <a:fillRect/>
          </a:stretch>
        </p:blipFill>
        <p:spPr bwMode="auto">
          <a:xfrm>
            <a:off x="7019925" y="4192588"/>
            <a:ext cx="803275" cy="1204912"/>
          </a:xfrm>
          <a:prstGeom prst="rect">
            <a:avLst/>
          </a:prstGeom>
          <a:noFill/>
          <a:ln w="9525">
            <a:noFill/>
            <a:miter lim="800000"/>
            <a:headEnd/>
            <a:tailEnd/>
          </a:ln>
        </p:spPr>
      </p:pic>
      <p:pic>
        <p:nvPicPr>
          <p:cNvPr id="52259" name="Picture 35" descr="&amp;SHcy;&amp;tcy;&amp;iecy;&amp;rcy;&amp;iecy;&amp;ncy;&amp;bcy;&amp;iecy;&amp;rcy;&amp;gcy; &amp;Scy;&amp;tcy;&amp;acy;&amp;ncy;&amp;icy;&amp;scy;&amp;lcy;&amp;acy;&amp;vcy; &amp;Icy;&amp;gcy;&amp;ocy;&amp;rcy;&amp;iecy;&amp;vcy;&amp;icy;&amp;chcy;"/>
          <p:cNvPicPr>
            <a:picLocks noChangeAspect="1" noChangeArrowheads="1"/>
          </p:cNvPicPr>
          <p:nvPr/>
        </p:nvPicPr>
        <p:blipFill>
          <a:blip r:embed="rId30"/>
          <a:srcRect/>
          <a:stretch>
            <a:fillRect/>
          </a:stretch>
        </p:blipFill>
        <p:spPr bwMode="auto">
          <a:xfrm>
            <a:off x="5021263" y="5554663"/>
            <a:ext cx="847725" cy="869950"/>
          </a:xfrm>
          <a:prstGeom prst="rect">
            <a:avLst/>
          </a:prstGeom>
          <a:noFill/>
          <a:ln w="9525">
            <a:noFill/>
            <a:miter lim="800000"/>
            <a:headEnd/>
            <a:tailEnd/>
          </a:ln>
        </p:spPr>
      </p:pic>
      <p:sp>
        <p:nvSpPr>
          <p:cNvPr id="13350" name="TextBox 1"/>
          <p:cNvSpPr txBox="1">
            <a:spLocks noChangeArrowheads="1"/>
          </p:cNvSpPr>
          <p:nvPr/>
        </p:nvSpPr>
        <p:spPr bwMode="auto">
          <a:xfrm>
            <a:off x="969963" y="754063"/>
            <a:ext cx="1566862" cy="368300"/>
          </a:xfrm>
          <a:prstGeom prst="rect">
            <a:avLst/>
          </a:prstGeom>
          <a:noFill/>
          <a:ln w="9525">
            <a:noFill/>
            <a:miter lim="800000"/>
            <a:headEnd/>
            <a:tailEnd/>
          </a:ln>
        </p:spPr>
        <p:txBody>
          <a:bodyPr wrap="none">
            <a:spAutoFit/>
          </a:bodyPr>
          <a:lstStyle/>
          <a:p>
            <a:r>
              <a:rPr lang="en-US" altLang="ru-RU" b="1"/>
              <a:t>Full Professors</a:t>
            </a:r>
            <a:endParaRPr lang="ru-RU" altLang="ru-RU" b="1"/>
          </a:p>
        </p:txBody>
      </p:sp>
      <p:sp>
        <p:nvSpPr>
          <p:cNvPr id="13351" name="TextBox 36"/>
          <p:cNvSpPr txBox="1">
            <a:spLocks noChangeArrowheads="1"/>
          </p:cNvSpPr>
          <p:nvPr/>
        </p:nvSpPr>
        <p:spPr bwMode="auto">
          <a:xfrm>
            <a:off x="5659438" y="754063"/>
            <a:ext cx="1735137" cy="368300"/>
          </a:xfrm>
          <a:prstGeom prst="rect">
            <a:avLst/>
          </a:prstGeom>
          <a:noFill/>
          <a:ln w="9525">
            <a:noFill/>
            <a:miter lim="800000"/>
            <a:headEnd/>
            <a:tailEnd/>
          </a:ln>
        </p:spPr>
        <p:txBody>
          <a:bodyPr wrap="none">
            <a:spAutoFit/>
          </a:bodyPr>
          <a:lstStyle/>
          <a:p>
            <a:r>
              <a:rPr lang="en-US" altLang="ru-RU" b="1"/>
              <a:t>Ph.D. Professors</a:t>
            </a:r>
            <a:endParaRPr lang="ru-RU" altLang="ru-RU" b="1"/>
          </a:p>
        </p:txBody>
      </p:sp>
      <p:sp>
        <p:nvSpPr>
          <p:cNvPr id="13352" name="TextBox 37"/>
          <p:cNvSpPr txBox="1">
            <a:spLocks noChangeArrowheads="1"/>
          </p:cNvSpPr>
          <p:nvPr/>
        </p:nvSpPr>
        <p:spPr bwMode="auto">
          <a:xfrm>
            <a:off x="1058863" y="3721100"/>
            <a:ext cx="2127250" cy="369888"/>
          </a:xfrm>
          <a:prstGeom prst="rect">
            <a:avLst/>
          </a:prstGeom>
          <a:noFill/>
          <a:ln w="9525">
            <a:noFill/>
            <a:miter lim="800000"/>
            <a:headEnd/>
            <a:tailEnd/>
          </a:ln>
        </p:spPr>
        <p:txBody>
          <a:bodyPr wrap="none">
            <a:spAutoFit/>
          </a:bodyPr>
          <a:lstStyle/>
          <a:p>
            <a:r>
              <a:rPr lang="en-US" altLang="ru-RU" b="1"/>
              <a:t>Associate professors</a:t>
            </a:r>
            <a:endParaRPr lang="ru-RU" altLang="ru-RU" b="1"/>
          </a:p>
        </p:txBody>
      </p:sp>
      <p:sp>
        <p:nvSpPr>
          <p:cNvPr id="13353" name="TextBox 38"/>
          <p:cNvSpPr txBox="1">
            <a:spLocks noChangeArrowheads="1"/>
          </p:cNvSpPr>
          <p:nvPr/>
        </p:nvSpPr>
        <p:spPr bwMode="auto">
          <a:xfrm>
            <a:off x="6172200" y="3721100"/>
            <a:ext cx="1136650" cy="369888"/>
          </a:xfrm>
          <a:prstGeom prst="rect">
            <a:avLst/>
          </a:prstGeom>
          <a:noFill/>
          <a:ln w="9525">
            <a:noFill/>
            <a:miter lim="800000"/>
            <a:headEnd/>
            <a:tailEnd/>
          </a:ln>
        </p:spPr>
        <p:txBody>
          <a:bodyPr wrap="none">
            <a:spAutoFit/>
          </a:bodyPr>
          <a:lstStyle/>
          <a:p>
            <a:r>
              <a:rPr lang="en-US" altLang="ru-RU" b="1"/>
              <a:t>Assistants</a:t>
            </a:r>
            <a:endParaRPr lang="ru-RU" altLang="ru-RU" b="1"/>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52226"/>
                                        </p:tgtEl>
                                        <p:attrNameLst>
                                          <p:attrName>style.visibility</p:attrName>
                                        </p:attrNameLst>
                                      </p:cBhvr>
                                      <p:to>
                                        <p:strVal val="visible"/>
                                      </p:to>
                                    </p:set>
                                    <p:anim calcmode="lin" valueType="num">
                                      <p:cBhvr>
                                        <p:cTn id="17" dur="500" fill="hold"/>
                                        <p:tgtEl>
                                          <p:spTgt spid="52226"/>
                                        </p:tgtEl>
                                        <p:attrNameLst>
                                          <p:attrName>ppt_w</p:attrName>
                                        </p:attrNameLst>
                                      </p:cBhvr>
                                      <p:tavLst>
                                        <p:tav tm="0">
                                          <p:val>
                                            <p:fltVal val="0"/>
                                          </p:val>
                                        </p:tav>
                                        <p:tav tm="100000">
                                          <p:val>
                                            <p:strVal val="#ppt_w"/>
                                          </p:val>
                                        </p:tav>
                                      </p:tavLst>
                                    </p:anim>
                                    <p:anim calcmode="lin" valueType="num">
                                      <p:cBhvr>
                                        <p:cTn id="18" dur="500" fill="hold"/>
                                        <p:tgtEl>
                                          <p:spTgt spid="52226"/>
                                        </p:tgtEl>
                                        <p:attrNameLst>
                                          <p:attrName>ppt_h</p:attrName>
                                        </p:attrNameLst>
                                      </p:cBhvr>
                                      <p:tavLst>
                                        <p:tav tm="0">
                                          <p:val>
                                            <p:fltVal val="0"/>
                                          </p:val>
                                        </p:tav>
                                        <p:tav tm="100000">
                                          <p:val>
                                            <p:strVal val="#ppt_h"/>
                                          </p:val>
                                        </p:tav>
                                      </p:tavLst>
                                    </p:anim>
                                    <p:animEffect transition="in" filter="fade">
                                      <p:cBhvr>
                                        <p:cTn id="19" dur="500"/>
                                        <p:tgtEl>
                                          <p:spTgt spid="52226"/>
                                        </p:tgtEl>
                                      </p:cBhvr>
                                    </p:animEffect>
                                  </p:childTnLst>
                                </p:cTn>
                              </p:par>
                              <p:par>
                                <p:cTn id="20" presetID="53" presetClass="entr" presetSubtype="16" fill="hold" nodeType="withEffect">
                                  <p:stCondLst>
                                    <p:cond delay="0"/>
                                  </p:stCondLst>
                                  <p:childTnLst>
                                    <p:set>
                                      <p:cBhvr>
                                        <p:cTn id="21" dur="1" fill="hold">
                                          <p:stCondLst>
                                            <p:cond delay="0"/>
                                          </p:stCondLst>
                                        </p:cTn>
                                        <p:tgtEl>
                                          <p:spTgt spid="52227"/>
                                        </p:tgtEl>
                                        <p:attrNameLst>
                                          <p:attrName>style.visibility</p:attrName>
                                        </p:attrNameLst>
                                      </p:cBhvr>
                                      <p:to>
                                        <p:strVal val="visible"/>
                                      </p:to>
                                    </p:set>
                                    <p:anim calcmode="lin" valueType="num">
                                      <p:cBhvr>
                                        <p:cTn id="22" dur="500" fill="hold"/>
                                        <p:tgtEl>
                                          <p:spTgt spid="52227"/>
                                        </p:tgtEl>
                                        <p:attrNameLst>
                                          <p:attrName>ppt_w</p:attrName>
                                        </p:attrNameLst>
                                      </p:cBhvr>
                                      <p:tavLst>
                                        <p:tav tm="0">
                                          <p:val>
                                            <p:fltVal val="0"/>
                                          </p:val>
                                        </p:tav>
                                        <p:tav tm="100000">
                                          <p:val>
                                            <p:strVal val="#ppt_w"/>
                                          </p:val>
                                        </p:tav>
                                      </p:tavLst>
                                    </p:anim>
                                    <p:anim calcmode="lin" valueType="num">
                                      <p:cBhvr>
                                        <p:cTn id="23" dur="500" fill="hold"/>
                                        <p:tgtEl>
                                          <p:spTgt spid="52227"/>
                                        </p:tgtEl>
                                        <p:attrNameLst>
                                          <p:attrName>ppt_h</p:attrName>
                                        </p:attrNameLst>
                                      </p:cBhvr>
                                      <p:tavLst>
                                        <p:tav tm="0">
                                          <p:val>
                                            <p:fltVal val="0"/>
                                          </p:val>
                                        </p:tav>
                                        <p:tav tm="100000">
                                          <p:val>
                                            <p:strVal val="#ppt_h"/>
                                          </p:val>
                                        </p:tav>
                                      </p:tavLst>
                                    </p:anim>
                                    <p:animEffect transition="in" filter="fade">
                                      <p:cBhvr>
                                        <p:cTn id="24" dur="500"/>
                                        <p:tgtEl>
                                          <p:spTgt spid="52227"/>
                                        </p:tgtEl>
                                      </p:cBhvr>
                                    </p:animEffect>
                                  </p:childTnLst>
                                </p:cTn>
                              </p:par>
                              <p:par>
                                <p:cTn id="25" presetID="53" presetClass="entr" presetSubtype="16" fill="hold" nodeType="withEffect">
                                  <p:stCondLst>
                                    <p:cond delay="0"/>
                                  </p:stCondLst>
                                  <p:childTnLst>
                                    <p:set>
                                      <p:cBhvr>
                                        <p:cTn id="26" dur="1" fill="hold">
                                          <p:stCondLst>
                                            <p:cond delay="0"/>
                                          </p:stCondLst>
                                        </p:cTn>
                                        <p:tgtEl>
                                          <p:spTgt spid="52228"/>
                                        </p:tgtEl>
                                        <p:attrNameLst>
                                          <p:attrName>style.visibility</p:attrName>
                                        </p:attrNameLst>
                                      </p:cBhvr>
                                      <p:to>
                                        <p:strVal val="visible"/>
                                      </p:to>
                                    </p:set>
                                    <p:anim calcmode="lin" valueType="num">
                                      <p:cBhvr>
                                        <p:cTn id="27" dur="500" fill="hold"/>
                                        <p:tgtEl>
                                          <p:spTgt spid="52228"/>
                                        </p:tgtEl>
                                        <p:attrNameLst>
                                          <p:attrName>ppt_w</p:attrName>
                                        </p:attrNameLst>
                                      </p:cBhvr>
                                      <p:tavLst>
                                        <p:tav tm="0">
                                          <p:val>
                                            <p:fltVal val="0"/>
                                          </p:val>
                                        </p:tav>
                                        <p:tav tm="100000">
                                          <p:val>
                                            <p:strVal val="#ppt_w"/>
                                          </p:val>
                                        </p:tav>
                                      </p:tavLst>
                                    </p:anim>
                                    <p:anim calcmode="lin" valueType="num">
                                      <p:cBhvr>
                                        <p:cTn id="28" dur="500" fill="hold"/>
                                        <p:tgtEl>
                                          <p:spTgt spid="52228"/>
                                        </p:tgtEl>
                                        <p:attrNameLst>
                                          <p:attrName>ppt_h</p:attrName>
                                        </p:attrNameLst>
                                      </p:cBhvr>
                                      <p:tavLst>
                                        <p:tav tm="0">
                                          <p:val>
                                            <p:fltVal val="0"/>
                                          </p:val>
                                        </p:tav>
                                        <p:tav tm="100000">
                                          <p:val>
                                            <p:strVal val="#ppt_h"/>
                                          </p:val>
                                        </p:tav>
                                      </p:tavLst>
                                    </p:anim>
                                    <p:animEffect transition="in" filter="fade">
                                      <p:cBhvr>
                                        <p:cTn id="29" dur="500"/>
                                        <p:tgtEl>
                                          <p:spTgt spid="52228"/>
                                        </p:tgtEl>
                                      </p:cBhvr>
                                    </p:animEffect>
                                  </p:childTnLst>
                                </p:cTn>
                              </p:par>
                              <p:par>
                                <p:cTn id="30" presetID="53" presetClass="entr" presetSubtype="16" fill="hold" nodeType="withEffect">
                                  <p:stCondLst>
                                    <p:cond delay="0"/>
                                  </p:stCondLst>
                                  <p:childTnLst>
                                    <p:set>
                                      <p:cBhvr>
                                        <p:cTn id="31" dur="1" fill="hold">
                                          <p:stCondLst>
                                            <p:cond delay="0"/>
                                          </p:stCondLst>
                                        </p:cTn>
                                        <p:tgtEl>
                                          <p:spTgt spid="52229"/>
                                        </p:tgtEl>
                                        <p:attrNameLst>
                                          <p:attrName>style.visibility</p:attrName>
                                        </p:attrNameLst>
                                      </p:cBhvr>
                                      <p:to>
                                        <p:strVal val="visible"/>
                                      </p:to>
                                    </p:set>
                                    <p:anim calcmode="lin" valueType="num">
                                      <p:cBhvr>
                                        <p:cTn id="32" dur="500" fill="hold"/>
                                        <p:tgtEl>
                                          <p:spTgt spid="52229"/>
                                        </p:tgtEl>
                                        <p:attrNameLst>
                                          <p:attrName>ppt_w</p:attrName>
                                        </p:attrNameLst>
                                      </p:cBhvr>
                                      <p:tavLst>
                                        <p:tav tm="0">
                                          <p:val>
                                            <p:fltVal val="0"/>
                                          </p:val>
                                        </p:tav>
                                        <p:tav tm="100000">
                                          <p:val>
                                            <p:strVal val="#ppt_w"/>
                                          </p:val>
                                        </p:tav>
                                      </p:tavLst>
                                    </p:anim>
                                    <p:anim calcmode="lin" valueType="num">
                                      <p:cBhvr>
                                        <p:cTn id="33" dur="500" fill="hold"/>
                                        <p:tgtEl>
                                          <p:spTgt spid="52229"/>
                                        </p:tgtEl>
                                        <p:attrNameLst>
                                          <p:attrName>ppt_h</p:attrName>
                                        </p:attrNameLst>
                                      </p:cBhvr>
                                      <p:tavLst>
                                        <p:tav tm="0">
                                          <p:val>
                                            <p:fltVal val="0"/>
                                          </p:val>
                                        </p:tav>
                                        <p:tav tm="100000">
                                          <p:val>
                                            <p:strVal val="#ppt_h"/>
                                          </p:val>
                                        </p:tav>
                                      </p:tavLst>
                                    </p:anim>
                                    <p:animEffect transition="in" filter="fade">
                                      <p:cBhvr>
                                        <p:cTn id="34" dur="500"/>
                                        <p:tgtEl>
                                          <p:spTgt spid="52229"/>
                                        </p:tgtEl>
                                      </p:cBhvr>
                                    </p:animEffect>
                                  </p:childTnLst>
                                </p:cTn>
                              </p:par>
                              <p:par>
                                <p:cTn id="35" presetID="53" presetClass="entr" presetSubtype="16" fill="hold" nodeType="withEffect">
                                  <p:stCondLst>
                                    <p:cond delay="0"/>
                                  </p:stCondLst>
                                  <p:childTnLst>
                                    <p:set>
                                      <p:cBhvr>
                                        <p:cTn id="36" dur="1" fill="hold">
                                          <p:stCondLst>
                                            <p:cond delay="0"/>
                                          </p:stCondLst>
                                        </p:cTn>
                                        <p:tgtEl>
                                          <p:spTgt spid="52230"/>
                                        </p:tgtEl>
                                        <p:attrNameLst>
                                          <p:attrName>style.visibility</p:attrName>
                                        </p:attrNameLst>
                                      </p:cBhvr>
                                      <p:to>
                                        <p:strVal val="visible"/>
                                      </p:to>
                                    </p:set>
                                    <p:anim calcmode="lin" valueType="num">
                                      <p:cBhvr>
                                        <p:cTn id="37" dur="500" fill="hold"/>
                                        <p:tgtEl>
                                          <p:spTgt spid="52230"/>
                                        </p:tgtEl>
                                        <p:attrNameLst>
                                          <p:attrName>ppt_w</p:attrName>
                                        </p:attrNameLst>
                                      </p:cBhvr>
                                      <p:tavLst>
                                        <p:tav tm="0">
                                          <p:val>
                                            <p:fltVal val="0"/>
                                          </p:val>
                                        </p:tav>
                                        <p:tav tm="100000">
                                          <p:val>
                                            <p:strVal val="#ppt_w"/>
                                          </p:val>
                                        </p:tav>
                                      </p:tavLst>
                                    </p:anim>
                                    <p:anim calcmode="lin" valueType="num">
                                      <p:cBhvr>
                                        <p:cTn id="38" dur="500" fill="hold"/>
                                        <p:tgtEl>
                                          <p:spTgt spid="52230"/>
                                        </p:tgtEl>
                                        <p:attrNameLst>
                                          <p:attrName>ppt_h</p:attrName>
                                        </p:attrNameLst>
                                      </p:cBhvr>
                                      <p:tavLst>
                                        <p:tav tm="0">
                                          <p:val>
                                            <p:fltVal val="0"/>
                                          </p:val>
                                        </p:tav>
                                        <p:tav tm="100000">
                                          <p:val>
                                            <p:strVal val="#ppt_h"/>
                                          </p:val>
                                        </p:tav>
                                      </p:tavLst>
                                    </p:anim>
                                    <p:animEffect transition="in" filter="fade">
                                      <p:cBhvr>
                                        <p:cTn id="39" dur="500"/>
                                        <p:tgtEl>
                                          <p:spTgt spid="52230"/>
                                        </p:tgtEl>
                                      </p:cBhvr>
                                    </p:animEffect>
                                  </p:childTnLst>
                                </p:cTn>
                              </p:par>
                            </p:childTnLst>
                          </p:cTn>
                        </p:par>
                        <p:par>
                          <p:cTn id="40" fill="hold" nodeType="afterGroup">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Effect transition="in" filter="fade">
                                      <p:cBhvr>
                                        <p:cTn id="45" dur="500"/>
                                        <p:tgtEl>
                                          <p:spTgt spid="34"/>
                                        </p:tgtEl>
                                      </p:cBhvr>
                                    </p:animEffect>
                                  </p:childTnLst>
                                </p:cTn>
                              </p:par>
                              <p:par>
                                <p:cTn id="46" presetID="53" presetClass="entr" presetSubtype="16" fill="hold" nodeType="withEffect">
                                  <p:stCondLst>
                                    <p:cond delay="0"/>
                                  </p:stCondLst>
                                  <p:childTnLst>
                                    <p:set>
                                      <p:cBhvr>
                                        <p:cTn id="47" dur="1" fill="hold">
                                          <p:stCondLst>
                                            <p:cond delay="0"/>
                                          </p:stCondLst>
                                        </p:cTn>
                                        <p:tgtEl>
                                          <p:spTgt spid="52231"/>
                                        </p:tgtEl>
                                        <p:attrNameLst>
                                          <p:attrName>style.visibility</p:attrName>
                                        </p:attrNameLst>
                                      </p:cBhvr>
                                      <p:to>
                                        <p:strVal val="visible"/>
                                      </p:to>
                                    </p:set>
                                    <p:anim calcmode="lin" valueType="num">
                                      <p:cBhvr>
                                        <p:cTn id="48" dur="500" fill="hold"/>
                                        <p:tgtEl>
                                          <p:spTgt spid="52231"/>
                                        </p:tgtEl>
                                        <p:attrNameLst>
                                          <p:attrName>ppt_w</p:attrName>
                                        </p:attrNameLst>
                                      </p:cBhvr>
                                      <p:tavLst>
                                        <p:tav tm="0">
                                          <p:val>
                                            <p:fltVal val="0"/>
                                          </p:val>
                                        </p:tav>
                                        <p:tav tm="100000">
                                          <p:val>
                                            <p:strVal val="#ppt_w"/>
                                          </p:val>
                                        </p:tav>
                                      </p:tavLst>
                                    </p:anim>
                                    <p:anim calcmode="lin" valueType="num">
                                      <p:cBhvr>
                                        <p:cTn id="49" dur="500" fill="hold"/>
                                        <p:tgtEl>
                                          <p:spTgt spid="52231"/>
                                        </p:tgtEl>
                                        <p:attrNameLst>
                                          <p:attrName>ppt_h</p:attrName>
                                        </p:attrNameLst>
                                      </p:cBhvr>
                                      <p:tavLst>
                                        <p:tav tm="0">
                                          <p:val>
                                            <p:fltVal val="0"/>
                                          </p:val>
                                        </p:tav>
                                        <p:tav tm="100000">
                                          <p:val>
                                            <p:strVal val="#ppt_h"/>
                                          </p:val>
                                        </p:tav>
                                      </p:tavLst>
                                    </p:anim>
                                    <p:animEffect transition="in" filter="fade">
                                      <p:cBhvr>
                                        <p:cTn id="50" dur="500"/>
                                        <p:tgtEl>
                                          <p:spTgt spid="52231"/>
                                        </p:tgtEl>
                                      </p:cBhvr>
                                    </p:animEffect>
                                  </p:childTnLst>
                                </p:cTn>
                              </p:par>
                              <p:par>
                                <p:cTn id="51" presetID="53" presetClass="entr" presetSubtype="16" fill="hold" nodeType="withEffect">
                                  <p:stCondLst>
                                    <p:cond delay="0"/>
                                  </p:stCondLst>
                                  <p:childTnLst>
                                    <p:set>
                                      <p:cBhvr>
                                        <p:cTn id="52" dur="1" fill="hold">
                                          <p:stCondLst>
                                            <p:cond delay="0"/>
                                          </p:stCondLst>
                                        </p:cTn>
                                        <p:tgtEl>
                                          <p:spTgt spid="52232"/>
                                        </p:tgtEl>
                                        <p:attrNameLst>
                                          <p:attrName>style.visibility</p:attrName>
                                        </p:attrNameLst>
                                      </p:cBhvr>
                                      <p:to>
                                        <p:strVal val="visible"/>
                                      </p:to>
                                    </p:set>
                                    <p:anim calcmode="lin" valueType="num">
                                      <p:cBhvr>
                                        <p:cTn id="53" dur="500" fill="hold"/>
                                        <p:tgtEl>
                                          <p:spTgt spid="52232"/>
                                        </p:tgtEl>
                                        <p:attrNameLst>
                                          <p:attrName>ppt_w</p:attrName>
                                        </p:attrNameLst>
                                      </p:cBhvr>
                                      <p:tavLst>
                                        <p:tav tm="0">
                                          <p:val>
                                            <p:fltVal val="0"/>
                                          </p:val>
                                        </p:tav>
                                        <p:tav tm="100000">
                                          <p:val>
                                            <p:strVal val="#ppt_w"/>
                                          </p:val>
                                        </p:tav>
                                      </p:tavLst>
                                    </p:anim>
                                    <p:anim calcmode="lin" valueType="num">
                                      <p:cBhvr>
                                        <p:cTn id="54" dur="500" fill="hold"/>
                                        <p:tgtEl>
                                          <p:spTgt spid="52232"/>
                                        </p:tgtEl>
                                        <p:attrNameLst>
                                          <p:attrName>ppt_h</p:attrName>
                                        </p:attrNameLst>
                                      </p:cBhvr>
                                      <p:tavLst>
                                        <p:tav tm="0">
                                          <p:val>
                                            <p:fltVal val="0"/>
                                          </p:val>
                                        </p:tav>
                                        <p:tav tm="100000">
                                          <p:val>
                                            <p:strVal val="#ppt_h"/>
                                          </p:val>
                                        </p:tav>
                                      </p:tavLst>
                                    </p:anim>
                                    <p:animEffect transition="in" filter="fade">
                                      <p:cBhvr>
                                        <p:cTn id="55" dur="500"/>
                                        <p:tgtEl>
                                          <p:spTgt spid="52232"/>
                                        </p:tgtEl>
                                      </p:cBhvr>
                                    </p:animEffect>
                                  </p:childTnLst>
                                </p:cTn>
                              </p:par>
                              <p:par>
                                <p:cTn id="56" presetID="53" presetClass="entr" presetSubtype="16" fill="hold" nodeType="withEffect">
                                  <p:stCondLst>
                                    <p:cond delay="0"/>
                                  </p:stCondLst>
                                  <p:childTnLst>
                                    <p:set>
                                      <p:cBhvr>
                                        <p:cTn id="57" dur="1" fill="hold">
                                          <p:stCondLst>
                                            <p:cond delay="0"/>
                                          </p:stCondLst>
                                        </p:cTn>
                                        <p:tgtEl>
                                          <p:spTgt spid="52233"/>
                                        </p:tgtEl>
                                        <p:attrNameLst>
                                          <p:attrName>style.visibility</p:attrName>
                                        </p:attrNameLst>
                                      </p:cBhvr>
                                      <p:to>
                                        <p:strVal val="visible"/>
                                      </p:to>
                                    </p:set>
                                    <p:anim calcmode="lin" valueType="num">
                                      <p:cBhvr>
                                        <p:cTn id="58" dur="500" fill="hold"/>
                                        <p:tgtEl>
                                          <p:spTgt spid="52233"/>
                                        </p:tgtEl>
                                        <p:attrNameLst>
                                          <p:attrName>ppt_w</p:attrName>
                                        </p:attrNameLst>
                                      </p:cBhvr>
                                      <p:tavLst>
                                        <p:tav tm="0">
                                          <p:val>
                                            <p:fltVal val="0"/>
                                          </p:val>
                                        </p:tav>
                                        <p:tav tm="100000">
                                          <p:val>
                                            <p:strVal val="#ppt_w"/>
                                          </p:val>
                                        </p:tav>
                                      </p:tavLst>
                                    </p:anim>
                                    <p:anim calcmode="lin" valueType="num">
                                      <p:cBhvr>
                                        <p:cTn id="59" dur="500" fill="hold"/>
                                        <p:tgtEl>
                                          <p:spTgt spid="52233"/>
                                        </p:tgtEl>
                                        <p:attrNameLst>
                                          <p:attrName>ppt_h</p:attrName>
                                        </p:attrNameLst>
                                      </p:cBhvr>
                                      <p:tavLst>
                                        <p:tav tm="0">
                                          <p:val>
                                            <p:fltVal val="0"/>
                                          </p:val>
                                        </p:tav>
                                        <p:tav tm="100000">
                                          <p:val>
                                            <p:strVal val="#ppt_h"/>
                                          </p:val>
                                        </p:tav>
                                      </p:tavLst>
                                    </p:anim>
                                    <p:animEffect transition="in" filter="fade">
                                      <p:cBhvr>
                                        <p:cTn id="60" dur="500"/>
                                        <p:tgtEl>
                                          <p:spTgt spid="52233"/>
                                        </p:tgtEl>
                                      </p:cBhvr>
                                    </p:animEffect>
                                  </p:childTnLst>
                                </p:cTn>
                              </p:par>
                              <p:par>
                                <p:cTn id="61" presetID="53" presetClass="entr" presetSubtype="16" fill="hold" nodeType="withEffect">
                                  <p:stCondLst>
                                    <p:cond delay="0"/>
                                  </p:stCondLst>
                                  <p:childTnLst>
                                    <p:set>
                                      <p:cBhvr>
                                        <p:cTn id="62" dur="1" fill="hold">
                                          <p:stCondLst>
                                            <p:cond delay="0"/>
                                          </p:stCondLst>
                                        </p:cTn>
                                        <p:tgtEl>
                                          <p:spTgt spid="52234"/>
                                        </p:tgtEl>
                                        <p:attrNameLst>
                                          <p:attrName>style.visibility</p:attrName>
                                        </p:attrNameLst>
                                      </p:cBhvr>
                                      <p:to>
                                        <p:strVal val="visible"/>
                                      </p:to>
                                    </p:set>
                                    <p:anim calcmode="lin" valueType="num">
                                      <p:cBhvr>
                                        <p:cTn id="63" dur="500" fill="hold"/>
                                        <p:tgtEl>
                                          <p:spTgt spid="52234"/>
                                        </p:tgtEl>
                                        <p:attrNameLst>
                                          <p:attrName>ppt_w</p:attrName>
                                        </p:attrNameLst>
                                      </p:cBhvr>
                                      <p:tavLst>
                                        <p:tav tm="0">
                                          <p:val>
                                            <p:fltVal val="0"/>
                                          </p:val>
                                        </p:tav>
                                        <p:tav tm="100000">
                                          <p:val>
                                            <p:strVal val="#ppt_w"/>
                                          </p:val>
                                        </p:tav>
                                      </p:tavLst>
                                    </p:anim>
                                    <p:anim calcmode="lin" valueType="num">
                                      <p:cBhvr>
                                        <p:cTn id="64" dur="500" fill="hold"/>
                                        <p:tgtEl>
                                          <p:spTgt spid="52234"/>
                                        </p:tgtEl>
                                        <p:attrNameLst>
                                          <p:attrName>ppt_h</p:attrName>
                                        </p:attrNameLst>
                                      </p:cBhvr>
                                      <p:tavLst>
                                        <p:tav tm="0">
                                          <p:val>
                                            <p:fltVal val="0"/>
                                          </p:val>
                                        </p:tav>
                                        <p:tav tm="100000">
                                          <p:val>
                                            <p:strVal val="#ppt_h"/>
                                          </p:val>
                                        </p:tav>
                                      </p:tavLst>
                                    </p:anim>
                                    <p:animEffect transition="in" filter="fade">
                                      <p:cBhvr>
                                        <p:cTn id="65" dur="500"/>
                                        <p:tgtEl>
                                          <p:spTgt spid="52234"/>
                                        </p:tgtEl>
                                      </p:cBhvr>
                                    </p:animEffect>
                                  </p:childTnLst>
                                </p:cTn>
                              </p:par>
                              <p:par>
                                <p:cTn id="66" presetID="53" presetClass="entr" presetSubtype="16" fill="hold" nodeType="withEffect">
                                  <p:stCondLst>
                                    <p:cond delay="0"/>
                                  </p:stCondLst>
                                  <p:childTnLst>
                                    <p:set>
                                      <p:cBhvr>
                                        <p:cTn id="67" dur="1" fill="hold">
                                          <p:stCondLst>
                                            <p:cond delay="0"/>
                                          </p:stCondLst>
                                        </p:cTn>
                                        <p:tgtEl>
                                          <p:spTgt spid="52235"/>
                                        </p:tgtEl>
                                        <p:attrNameLst>
                                          <p:attrName>style.visibility</p:attrName>
                                        </p:attrNameLst>
                                      </p:cBhvr>
                                      <p:to>
                                        <p:strVal val="visible"/>
                                      </p:to>
                                    </p:set>
                                    <p:anim calcmode="lin" valueType="num">
                                      <p:cBhvr>
                                        <p:cTn id="68" dur="500" fill="hold"/>
                                        <p:tgtEl>
                                          <p:spTgt spid="52235"/>
                                        </p:tgtEl>
                                        <p:attrNameLst>
                                          <p:attrName>ppt_w</p:attrName>
                                        </p:attrNameLst>
                                      </p:cBhvr>
                                      <p:tavLst>
                                        <p:tav tm="0">
                                          <p:val>
                                            <p:fltVal val="0"/>
                                          </p:val>
                                        </p:tav>
                                        <p:tav tm="100000">
                                          <p:val>
                                            <p:strVal val="#ppt_w"/>
                                          </p:val>
                                        </p:tav>
                                      </p:tavLst>
                                    </p:anim>
                                    <p:anim calcmode="lin" valueType="num">
                                      <p:cBhvr>
                                        <p:cTn id="69" dur="500" fill="hold"/>
                                        <p:tgtEl>
                                          <p:spTgt spid="52235"/>
                                        </p:tgtEl>
                                        <p:attrNameLst>
                                          <p:attrName>ppt_h</p:attrName>
                                        </p:attrNameLst>
                                      </p:cBhvr>
                                      <p:tavLst>
                                        <p:tav tm="0">
                                          <p:val>
                                            <p:fltVal val="0"/>
                                          </p:val>
                                        </p:tav>
                                        <p:tav tm="100000">
                                          <p:val>
                                            <p:strVal val="#ppt_h"/>
                                          </p:val>
                                        </p:tav>
                                      </p:tavLst>
                                    </p:anim>
                                    <p:animEffect transition="in" filter="fade">
                                      <p:cBhvr>
                                        <p:cTn id="70" dur="500"/>
                                        <p:tgtEl>
                                          <p:spTgt spid="52235"/>
                                        </p:tgtEl>
                                      </p:cBhvr>
                                    </p:animEffect>
                                  </p:childTnLst>
                                </p:cTn>
                              </p:par>
                              <p:par>
                                <p:cTn id="71" presetID="53" presetClass="entr" presetSubtype="16" fill="hold" nodeType="withEffect">
                                  <p:stCondLst>
                                    <p:cond delay="0"/>
                                  </p:stCondLst>
                                  <p:childTnLst>
                                    <p:set>
                                      <p:cBhvr>
                                        <p:cTn id="72" dur="1" fill="hold">
                                          <p:stCondLst>
                                            <p:cond delay="0"/>
                                          </p:stCondLst>
                                        </p:cTn>
                                        <p:tgtEl>
                                          <p:spTgt spid="52236"/>
                                        </p:tgtEl>
                                        <p:attrNameLst>
                                          <p:attrName>style.visibility</p:attrName>
                                        </p:attrNameLst>
                                      </p:cBhvr>
                                      <p:to>
                                        <p:strVal val="visible"/>
                                      </p:to>
                                    </p:set>
                                    <p:anim calcmode="lin" valueType="num">
                                      <p:cBhvr>
                                        <p:cTn id="73" dur="500" fill="hold"/>
                                        <p:tgtEl>
                                          <p:spTgt spid="52236"/>
                                        </p:tgtEl>
                                        <p:attrNameLst>
                                          <p:attrName>ppt_w</p:attrName>
                                        </p:attrNameLst>
                                      </p:cBhvr>
                                      <p:tavLst>
                                        <p:tav tm="0">
                                          <p:val>
                                            <p:fltVal val="0"/>
                                          </p:val>
                                        </p:tav>
                                        <p:tav tm="100000">
                                          <p:val>
                                            <p:strVal val="#ppt_w"/>
                                          </p:val>
                                        </p:tav>
                                      </p:tavLst>
                                    </p:anim>
                                    <p:anim calcmode="lin" valueType="num">
                                      <p:cBhvr>
                                        <p:cTn id="74" dur="500" fill="hold"/>
                                        <p:tgtEl>
                                          <p:spTgt spid="52236"/>
                                        </p:tgtEl>
                                        <p:attrNameLst>
                                          <p:attrName>ppt_h</p:attrName>
                                        </p:attrNameLst>
                                      </p:cBhvr>
                                      <p:tavLst>
                                        <p:tav tm="0">
                                          <p:val>
                                            <p:fltVal val="0"/>
                                          </p:val>
                                        </p:tav>
                                        <p:tav tm="100000">
                                          <p:val>
                                            <p:strVal val="#ppt_h"/>
                                          </p:val>
                                        </p:tav>
                                      </p:tavLst>
                                    </p:anim>
                                    <p:animEffect transition="in" filter="fade">
                                      <p:cBhvr>
                                        <p:cTn id="75" dur="500"/>
                                        <p:tgtEl>
                                          <p:spTgt spid="52236"/>
                                        </p:tgtEl>
                                      </p:cBhvr>
                                    </p:animEffect>
                                  </p:childTnLst>
                                </p:cTn>
                              </p:par>
                              <p:par>
                                <p:cTn id="76" presetID="53" presetClass="entr" presetSubtype="16" fill="hold" nodeType="withEffect">
                                  <p:stCondLst>
                                    <p:cond delay="0"/>
                                  </p:stCondLst>
                                  <p:childTnLst>
                                    <p:set>
                                      <p:cBhvr>
                                        <p:cTn id="77" dur="1" fill="hold">
                                          <p:stCondLst>
                                            <p:cond delay="0"/>
                                          </p:stCondLst>
                                        </p:cTn>
                                        <p:tgtEl>
                                          <p:spTgt spid="52237"/>
                                        </p:tgtEl>
                                        <p:attrNameLst>
                                          <p:attrName>style.visibility</p:attrName>
                                        </p:attrNameLst>
                                      </p:cBhvr>
                                      <p:to>
                                        <p:strVal val="visible"/>
                                      </p:to>
                                    </p:set>
                                    <p:anim calcmode="lin" valueType="num">
                                      <p:cBhvr>
                                        <p:cTn id="78" dur="500" fill="hold"/>
                                        <p:tgtEl>
                                          <p:spTgt spid="52237"/>
                                        </p:tgtEl>
                                        <p:attrNameLst>
                                          <p:attrName>ppt_w</p:attrName>
                                        </p:attrNameLst>
                                      </p:cBhvr>
                                      <p:tavLst>
                                        <p:tav tm="0">
                                          <p:val>
                                            <p:fltVal val="0"/>
                                          </p:val>
                                        </p:tav>
                                        <p:tav tm="100000">
                                          <p:val>
                                            <p:strVal val="#ppt_w"/>
                                          </p:val>
                                        </p:tav>
                                      </p:tavLst>
                                    </p:anim>
                                    <p:anim calcmode="lin" valueType="num">
                                      <p:cBhvr>
                                        <p:cTn id="79" dur="500" fill="hold"/>
                                        <p:tgtEl>
                                          <p:spTgt spid="52237"/>
                                        </p:tgtEl>
                                        <p:attrNameLst>
                                          <p:attrName>ppt_h</p:attrName>
                                        </p:attrNameLst>
                                      </p:cBhvr>
                                      <p:tavLst>
                                        <p:tav tm="0">
                                          <p:val>
                                            <p:fltVal val="0"/>
                                          </p:val>
                                        </p:tav>
                                        <p:tav tm="100000">
                                          <p:val>
                                            <p:strVal val="#ppt_h"/>
                                          </p:val>
                                        </p:tav>
                                      </p:tavLst>
                                    </p:anim>
                                    <p:animEffect transition="in" filter="fade">
                                      <p:cBhvr>
                                        <p:cTn id="80" dur="500"/>
                                        <p:tgtEl>
                                          <p:spTgt spid="52237"/>
                                        </p:tgtEl>
                                      </p:cBhvr>
                                    </p:animEffect>
                                  </p:childTnLst>
                                </p:cTn>
                              </p:par>
                              <p:par>
                                <p:cTn id="81" presetID="53" presetClass="entr" presetSubtype="16" fill="hold" nodeType="withEffect">
                                  <p:stCondLst>
                                    <p:cond delay="0"/>
                                  </p:stCondLst>
                                  <p:childTnLst>
                                    <p:set>
                                      <p:cBhvr>
                                        <p:cTn id="82" dur="1" fill="hold">
                                          <p:stCondLst>
                                            <p:cond delay="0"/>
                                          </p:stCondLst>
                                        </p:cTn>
                                        <p:tgtEl>
                                          <p:spTgt spid="52238"/>
                                        </p:tgtEl>
                                        <p:attrNameLst>
                                          <p:attrName>style.visibility</p:attrName>
                                        </p:attrNameLst>
                                      </p:cBhvr>
                                      <p:to>
                                        <p:strVal val="visible"/>
                                      </p:to>
                                    </p:set>
                                    <p:anim calcmode="lin" valueType="num">
                                      <p:cBhvr>
                                        <p:cTn id="83" dur="500" fill="hold"/>
                                        <p:tgtEl>
                                          <p:spTgt spid="52238"/>
                                        </p:tgtEl>
                                        <p:attrNameLst>
                                          <p:attrName>ppt_w</p:attrName>
                                        </p:attrNameLst>
                                      </p:cBhvr>
                                      <p:tavLst>
                                        <p:tav tm="0">
                                          <p:val>
                                            <p:fltVal val="0"/>
                                          </p:val>
                                        </p:tav>
                                        <p:tav tm="100000">
                                          <p:val>
                                            <p:strVal val="#ppt_w"/>
                                          </p:val>
                                        </p:tav>
                                      </p:tavLst>
                                    </p:anim>
                                    <p:anim calcmode="lin" valueType="num">
                                      <p:cBhvr>
                                        <p:cTn id="84" dur="500" fill="hold"/>
                                        <p:tgtEl>
                                          <p:spTgt spid="52238"/>
                                        </p:tgtEl>
                                        <p:attrNameLst>
                                          <p:attrName>ppt_h</p:attrName>
                                        </p:attrNameLst>
                                      </p:cBhvr>
                                      <p:tavLst>
                                        <p:tav tm="0">
                                          <p:val>
                                            <p:fltVal val="0"/>
                                          </p:val>
                                        </p:tav>
                                        <p:tav tm="100000">
                                          <p:val>
                                            <p:strVal val="#ppt_h"/>
                                          </p:val>
                                        </p:tav>
                                      </p:tavLst>
                                    </p:anim>
                                    <p:animEffect transition="in" filter="fade">
                                      <p:cBhvr>
                                        <p:cTn id="85" dur="500"/>
                                        <p:tgtEl>
                                          <p:spTgt spid="52238"/>
                                        </p:tgtEl>
                                      </p:cBhvr>
                                    </p:animEffect>
                                  </p:childTnLst>
                                </p:cTn>
                              </p:par>
                              <p:par>
                                <p:cTn id="86" presetID="53" presetClass="entr" presetSubtype="16" fill="hold" nodeType="withEffect">
                                  <p:stCondLst>
                                    <p:cond delay="0"/>
                                  </p:stCondLst>
                                  <p:childTnLst>
                                    <p:set>
                                      <p:cBhvr>
                                        <p:cTn id="87" dur="1" fill="hold">
                                          <p:stCondLst>
                                            <p:cond delay="0"/>
                                          </p:stCondLst>
                                        </p:cTn>
                                        <p:tgtEl>
                                          <p:spTgt spid="52242"/>
                                        </p:tgtEl>
                                        <p:attrNameLst>
                                          <p:attrName>style.visibility</p:attrName>
                                        </p:attrNameLst>
                                      </p:cBhvr>
                                      <p:to>
                                        <p:strVal val="visible"/>
                                      </p:to>
                                    </p:set>
                                    <p:anim calcmode="lin" valueType="num">
                                      <p:cBhvr>
                                        <p:cTn id="88" dur="500" fill="hold"/>
                                        <p:tgtEl>
                                          <p:spTgt spid="52242"/>
                                        </p:tgtEl>
                                        <p:attrNameLst>
                                          <p:attrName>ppt_w</p:attrName>
                                        </p:attrNameLst>
                                      </p:cBhvr>
                                      <p:tavLst>
                                        <p:tav tm="0">
                                          <p:val>
                                            <p:fltVal val="0"/>
                                          </p:val>
                                        </p:tav>
                                        <p:tav tm="100000">
                                          <p:val>
                                            <p:strVal val="#ppt_w"/>
                                          </p:val>
                                        </p:tav>
                                      </p:tavLst>
                                    </p:anim>
                                    <p:anim calcmode="lin" valueType="num">
                                      <p:cBhvr>
                                        <p:cTn id="89" dur="500" fill="hold"/>
                                        <p:tgtEl>
                                          <p:spTgt spid="52242"/>
                                        </p:tgtEl>
                                        <p:attrNameLst>
                                          <p:attrName>ppt_h</p:attrName>
                                        </p:attrNameLst>
                                      </p:cBhvr>
                                      <p:tavLst>
                                        <p:tav tm="0">
                                          <p:val>
                                            <p:fltVal val="0"/>
                                          </p:val>
                                        </p:tav>
                                        <p:tav tm="100000">
                                          <p:val>
                                            <p:strVal val="#ppt_h"/>
                                          </p:val>
                                        </p:tav>
                                      </p:tavLst>
                                    </p:anim>
                                    <p:animEffect transition="in" filter="fade">
                                      <p:cBhvr>
                                        <p:cTn id="90" dur="500"/>
                                        <p:tgtEl>
                                          <p:spTgt spid="52242"/>
                                        </p:tgtEl>
                                      </p:cBhvr>
                                    </p:animEffect>
                                  </p:childTnLst>
                                </p:cTn>
                              </p:par>
                              <p:par>
                                <p:cTn id="91" presetID="53" presetClass="entr" presetSubtype="16" fill="hold" nodeType="withEffect">
                                  <p:stCondLst>
                                    <p:cond delay="0"/>
                                  </p:stCondLst>
                                  <p:childTnLst>
                                    <p:set>
                                      <p:cBhvr>
                                        <p:cTn id="92" dur="1" fill="hold">
                                          <p:stCondLst>
                                            <p:cond delay="0"/>
                                          </p:stCondLst>
                                        </p:cTn>
                                        <p:tgtEl>
                                          <p:spTgt spid="52243"/>
                                        </p:tgtEl>
                                        <p:attrNameLst>
                                          <p:attrName>style.visibility</p:attrName>
                                        </p:attrNameLst>
                                      </p:cBhvr>
                                      <p:to>
                                        <p:strVal val="visible"/>
                                      </p:to>
                                    </p:set>
                                    <p:anim calcmode="lin" valueType="num">
                                      <p:cBhvr>
                                        <p:cTn id="93" dur="500" fill="hold"/>
                                        <p:tgtEl>
                                          <p:spTgt spid="52243"/>
                                        </p:tgtEl>
                                        <p:attrNameLst>
                                          <p:attrName>ppt_w</p:attrName>
                                        </p:attrNameLst>
                                      </p:cBhvr>
                                      <p:tavLst>
                                        <p:tav tm="0">
                                          <p:val>
                                            <p:fltVal val="0"/>
                                          </p:val>
                                        </p:tav>
                                        <p:tav tm="100000">
                                          <p:val>
                                            <p:strVal val="#ppt_w"/>
                                          </p:val>
                                        </p:tav>
                                      </p:tavLst>
                                    </p:anim>
                                    <p:anim calcmode="lin" valueType="num">
                                      <p:cBhvr>
                                        <p:cTn id="94" dur="500" fill="hold"/>
                                        <p:tgtEl>
                                          <p:spTgt spid="52243"/>
                                        </p:tgtEl>
                                        <p:attrNameLst>
                                          <p:attrName>ppt_h</p:attrName>
                                        </p:attrNameLst>
                                      </p:cBhvr>
                                      <p:tavLst>
                                        <p:tav tm="0">
                                          <p:val>
                                            <p:fltVal val="0"/>
                                          </p:val>
                                        </p:tav>
                                        <p:tav tm="100000">
                                          <p:val>
                                            <p:strVal val="#ppt_h"/>
                                          </p:val>
                                        </p:tav>
                                      </p:tavLst>
                                    </p:anim>
                                    <p:animEffect transition="in" filter="fade">
                                      <p:cBhvr>
                                        <p:cTn id="95" dur="500"/>
                                        <p:tgtEl>
                                          <p:spTgt spid="52243"/>
                                        </p:tgtEl>
                                      </p:cBhvr>
                                    </p:animEffect>
                                  </p:childTnLst>
                                </p:cTn>
                              </p:par>
                            </p:childTnLst>
                          </p:cTn>
                        </p:par>
                        <p:par>
                          <p:cTn id="96" fill="hold" nodeType="afterGroup">
                            <p:stCondLst>
                              <p:cond delay="1000"/>
                            </p:stCondLst>
                            <p:childTnLst>
                              <p:par>
                                <p:cTn id="97" presetID="53" presetClass="entr" presetSubtype="16" fill="hold" grpId="0" nodeType="after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p:cTn id="99" dur="500" fill="hold"/>
                                        <p:tgtEl>
                                          <p:spTgt spid="43"/>
                                        </p:tgtEl>
                                        <p:attrNameLst>
                                          <p:attrName>ppt_w</p:attrName>
                                        </p:attrNameLst>
                                      </p:cBhvr>
                                      <p:tavLst>
                                        <p:tav tm="0">
                                          <p:val>
                                            <p:fltVal val="0"/>
                                          </p:val>
                                        </p:tav>
                                        <p:tav tm="100000">
                                          <p:val>
                                            <p:strVal val="#ppt_w"/>
                                          </p:val>
                                        </p:tav>
                                      </p:tavLst>
                                    </p:anim>
                                    <p:anim calcmode="lin" valueType="num">
                                      <p:cBhvr>
                                        <p:cTn id="100" dur="500" fill="hold"/>
                                        <p:tgtEl>
                                          <p:spTgt spid="43"/>
                                        </p:tgtEl>
                                        <p:attrNameLst>
                                          <p:attrName>ppt_h</p:attrName>
                                        </p:attrNameLst>
                                      </p:cBhvr>
                                      <p:tavLst>
                                        <p:tav tm="0">
                                          <p:val>
                                            <p:fltVal val="0"/>
                                          </p:val>
                                        </p:tav>
                                        <p:tav tm="100000">
                                          <p:val>
                                            <p:strVal val="#ppt_h"/>
                                          </p:val>
                                        </p:tav>
                                      </p:tavLst>
                                    </p:anim>
                                    <p:animEffect transition="in" filter="fade">
                                      <p:cBhvr>
                                        <p:cTn id="101" dur="500"/>
                                        <p:tgtEl>
                                          <p:spTgt spid="43"/>
                                        </p:tgtEl>
                                      </p:cBhvr>
                                    </p:animEffect>
                                  </p:childTnLst>
                                </p:cTn>
                              </p:par>
                              <p:par>
                                <p:cTn id="102" presetID="53" presetClass="entr" presetSubtype="16" fill="hold" nodeType="withEffect">
                                  <p:stCondLst>
                                    <p:cond delay="0"/>
                                  </p:stCondLst>
                                  <p:childTnLst>
                                    <p:set>
                                      <p:cBhvr>
                                        <p:cTn id="103" dur="1" fill="hold">
                                          <p:stCondLst>
                                            <p:cond delay="0"/>
                                          </p:stCondLst>
                                        </p:cTn>
                                        <p:tgtEl>
                                          <p:spTgt spid="52246"/>
                                        </p:tgtEl>
                                        <p:attrNameLst>
                                          <p:attrName>style.visibility</p:attrName>
                                        </p:attrNameLst>
                                      </p:cBhvr>
                                      <p:to>
                                        <p:strVal val="visible"/>
                                      </p:to>
                                    </p:set>
                                    <p:anim calcmode="lin" valueType="num">
                                      <p:cBhvr>
                                        <p:cTn id="104" dur="500" fill="hold"/>
                                        <p:tgtEl>
                                          <p:spTgt spid="52246"/>
                                        </p:tgtEl>
                                        <p:attrNameLst>
                                          <p:attrName>ppt_w</p:attrName>
                                        </p:attrNameLst>
                                      </p:cBhvr>
                                      <p:tavLst>
                                        <p:tav tm="0">
                                          <p:val>
                                            <p:fltVal val="0"/>
                                          </p:val>
                                        </p:tav>
                                        <p:tav tm="100000">
                                          <p:val>
                                            <p:strVal val="#ppt_w"/>
                                          </p:val>
                                        </p:tav>
                                      </p:tavLst>
                                    </p:anim>
                                    <p:anim calcmode="lin" valueType="num">
                                      <p:cBhvr>
                                        <p:cTn id="105" dur="500" fill="hold"/>
                                        <p:tgtEl>
                                          <p:spTgt spid="52246"/>
                                        </p:tgtEl>
                                        <p:attrNameLst>
                                          <p:attrName>ppt_h</p:attrName>
                                        </p:attrNameLst>
                                      </p:cBhvr>
                                      <p:tavLst>
                                        <p:tav tm="0">
                                          <p:val>
                                            <p:fltVal val="0"/>
                                          </p:val>
                                        </p:tav>
                                        <p:tav tm="100000">
                                          <p:val>
                                            <p:strVal val="#ppt_h"/>
                                          </p:val>
                                        </p:tav>
                                      </p:tavLst>
                                    </p:anim>
                                    <p:animEffect transition="in" filter="fade">
                                      <p:cBhvr>
                                        <p:cTn id="106" dur="500"/>
                                        <p:tgtEl>
                                          <p:spTgt spid="52246"/>
                                        </p:tgtEl>
                                      </p:cBhvr>
                                    </p:animEffect>
                                  </p:childTnLst>
                                </p:cTn>
                              </p:par>
                              <p:par>
                                <p:cTn id="107" presetID="53" presetClass="entr" presetSubtype="16" fill="hold" nodeType="withEffect">
                                  <p:stCondLst>
                                    <p:cond delay="0"/>
                                  </p:stCondLst>
                                  <p:childTnLst>
                                    <p:set>
                                      <p:cBhvr>
                                        <p:cTn id="108" dur="1" fill="hold">
                                          <p:stCondLst>
                                            <p:cond delay="0"/>
                                          </p:stCondLst>
                                        </p:cTn>
                                        <p:tgtEl>
                                          <p:spTgt spid="52247"/>
                                        </p:tgtEl>
                                        <p:attrNameLst>
                                          <p:attrName>style.visibility</p:attrName>
                                        </p:attrNameLst>
                                      </p:cBhvr>
                                      <p:to>
                                        <p:strVal val="visible"/>
                                      </p:to>
                                    </p:set>
                                    <p:anim calcmode="lin" valueType="num">
                                      <p:cBhvr>
                                        <p:cTn id="109" dur="500" fill="hold"/>
                                        <p:tgtEl>
                                          <p:spTgt spid="52247"/>
                                        </p:tgtEl>
                                        <p:attrNameLst>
                                          <p:attrName>ppt_w</p:attrName>
                                        </p:attrNameLst>
                                      </p:cBhvr>
                                      <p:tavLst>
                                        <p:tav tm="0">
                                          <p:val>
                                            <p:fltVal val="0"/>
                                          </p:val>
                                        </p:tav>
                                        <p:tav tm="100000">
                                          <p:val>
                                            <p:strVal val="#ppt_w"/>
                                          </p:val>
                                        </p:tav>
                                      </p:tavLst>
                                    </p:anim>
                                    <p:anim calcmode="lin" valueType="num">
                                      <p:cBhvr>
                                        <p:cTn id="110" dur="500" fill="hold"/>
                                        <p:tgtEl>
                                          <p:spTgt spid="52247"/>
                                        </p:tgtEl>
                                        <p:attrNameLst>
                                          <p:attrName>ppt_h</p:attrName>
                                        </p:attrNameLst>
                                      </p:cBhvr>
                                      <p:tavLst>
                                        <p:tav tm="0">
                                          <p:val>
                                            <p:fltVal val="0"/>
                                          </p:val>
                                        </p:tav>
                                        <p:tav tm="100000">
                                          <p:val>
                                            <p:strVal val="#ppt_h"/>
                                          </p:val>
                                        </p:tav>
                                      </p:tavLst>
                                    </p:anim>
                                    <p:animEffect transition="in" filter="fade">
                                      <p:cBhvr>
                                        <p:cTn id="111" dur="500"/>
                                        <p:tgtEl>
                                          <p:spTgt spid="52247"/>
                                        </p:tgtEl>
                                      </p:cBhvr>
                                    </p:animEffect>
                                  </p:childTnLst>
                                </p:cTn>
                              </p:par>
                              <p:par>
                                <p:cTn id="112" presetID="53" presetClass="entr" presetSubtype="16" fill="hold" nodeType="withEffect">
                                  <p:stCondLst>
                                    <p:cond delay="0"/>
                                  </p:stCondLst>
                                  <p:childTnLst>
                                    <p:set>
                                      <p:cBhvr>
                                        <p:cTn id="113" dur="1" fill="hold">
                                          <p:stCondLst>
                                            <p:cond delay="0"/>
                                          </p:stCondLst>
                                        </p:cTn>
                                        <p:tgtEl>
                                          <p:spTgt spid="52248"/>
                                        </p:tgtEl>
                                        <p:attrNameLst>
                                          <p:attrName>style.visibility</p:attrName>
                                        </p:attrNameLst>
                                      </p:cBhvr>
                                      <p:to>
                                        <p:strVal val="visible"/>
                                      </p:to>
                                    </p:set>
                                    <p:anim calcmode="lin" valueType="num">
                                      <p:cBhvr>
                                        <p:cTn id="114" dur="500" fill="hold"/>
                                        <p:tgtEl>
                                          <p:spTgt spid="52248"/>
                                        </p:tgtEl>
                                        <p:attrNameLst>
                                          <p:attrName>ppt_w</p:attrName>
                                        </p:attrNameLst>
                                      </p:cBhvr>
                                      <p:tavLst>
                                        <p:tav tm="0">
                                          <p:val>
                                            <p:fltVal val="0"/>
                                          </p:val>
                                        </p:tav>
                                        <p:tav tm="100000">
                                          <p:val>
                                            <p:strVal val="#ppt_w"/>
                                          </p:val>
                                        </p:tav>
                                      </p:tavLst>
                                    </p:anim>
                                    <p:anim calcmode="lin" valueType="num">
                                      <p:cBhvr>
                                        <p:cTn id="115" dur="500" fill="hold"/>
                                        <p:tgtEl>
                                          <p:spTgt spid="52248"/>
                                        </p:tgtEl>
                                        <p:attrNameLst>
                                          <p:attrName>ppt_h</p:attrName>
                                        </p:attrNameLst>
                                      </p:cBhvr>
                                      <p:tavLst>
                                        <p:tav tm="0">
                                          <p:val>
                                            <p:fltVal val="0"/>
                                          </p:val>
                                        </p:tav>
                                        <p:tav tm="100000">
                                          <p:val>
                                            <p:strVal val="#ppt_h"/>
                                          </p:val>
                                        </p:tav>
                                      </p:tavLst>
                                    </p:anim>
                                    <p:animEffect transition="in" filter="fade">
                                      <p:cBhvr>
                                        <p:cTn id="116" dur="500"/>
                                        <p:tgtEl>
                                          <p:spTgt spid="52248"/>
                                        </p:tgtEl>
                                      </p:cBhvr>
                                    </p:animEffect>
                                  </p:childTnLst>
                                </p:cTn>
                              </p:par>
                              <p:par>
                                <p:cTn id="117" presetID="53" presetClass="entr" presetSubtype="16" fill="hold" nodeType="withEffect">
                                  <p:stCondLst>
                                    <p:cond delay="0"/>
                                  </p:stCondLst>
                                  <p:childTnLst>
                                    <p:set>
                                      <p:cBhvr>
                                        <p:cTn id="118" dur="1" fill="hold">
                                          <p:stCondLst>
                                            <p:cond delay="0"/>
                                          </p:stCondLst>
                                        </p:cTn>
                                        <p:tgtEl>
                                          <p:spTgt spid="52249"/>
                                        </p:tgtEl>
                                        <p:attrNameLst>
                                          <p:attrName>style.visibility</p:attrName>
                                        </p:attrNameLst>
                                      </p:cBhvr>
                                      <p:to>
                                        <p:strVal val="visible"/>
                                      </p:to>
                                    </p:set>
                                    <p:anim calcmode="lin" valueType="num">
                                      <p:cBhvr>
                                        <p:cTn id="119" dur="500" fill="hold"/>
                                        <p:tgtEl>
                                          <p:spTgt spid="52249"/>
                                        </p:tgtEl>
                                        <p:attrNameLst>
                                          <p:attrName>ppt_w</p:attrName>
                                        </p:attrNameLst>
                                      </p:cBhvr>
                                      <p:tavLst>
                                        <p:tav tm="0">
                                          <p:val>
                                            <p:fltVal val="0"/>
                                          </p:val>
                                        </p:tav>
                                        <p:tav tm="100000">
                                          <p:val>
                                            <p:strVal val="#ppt_w"/>
                                          </p:val>
                                        </p:tav>
                                      </p:tavLst>
                                    </p:anim>
                                    <p:anim calcmode="lin" valueType="num">
                                      <p:cBhvr>
                                        <p:cTn id="120" dur="500" fill="hold"/>
                                        <p:tgtEl>
                                          <p:spTgt spid="52249"/>
                                        </p:tgtEl>
                                        <p:attrNameLst>
                                          <p:attrName>ppt_h</p:attrName>
                                        </p:attrNameLst>
                                      </p:cBhvr>
                                      <p:tavLst>
                                        <p:tav tm="0">
                                          <p:val>
                                            <p:fltVal val="0"/>
                                          </p:val>
                                        </p:tav>
                                        <p:tav tm="100000">
                                          <p:val>
                                            <p:strVal val="#ppt_h"/>
                                          </p:val>
                                        </p:tav>
                                      </p:tavLst>
                                    </p:anim>
                                    <p:animEffect transition="in" filter="fade">
                                      <p:cBhvr>
                                        <p:cTn id="121" dur="500"/>
                                        <p:tgtEl>
                                          <p:spTgt spid="52249"/>
                                        </p:tgtEl>
                                      </p:cBhvr>
                                    </p:animEffect>
                                  </p:childTnLst>
                                </p:cTn>
                              </p:par>
                              <p:par>
                                <p:cTn id="122" presetID="53" presetClass="entr" presetSubtype="16" fill="hold" nodeType="withEffect">
                                  <p:stCondLst>
                                    <p:cond delay="0"/>
                                  </p:stCondLst>
                                  <p:childTnLst>
                                    <p:set>
                                      <p:cBhvr>
                                        <p:cTn id="123" dur="1" fill="hold">
                                          <p:stCondLst>
                                            <p:cond delay="0"/>
                                          </p:stCondLst>
                                        </p:cTn>
                                        <p:tgtEl>
                                          <p:spTgt spid="52250"/>
                                        </p:tgtEl>
                                        <p:attrNameLst>
                                          <p:attrName>style.visibility</p:attrName>
                                        </p:attrNameLst>
                                      </p:cBhvr>
                                      <p:to>
                                        <p:strVal val="visible"/>
                                      </p:to>
                                    </p:set>
                                    <p:anim calcmode="lin" valueType="num">
                                      <p:cBhvr>
                                        <p:cTn id="124" dur="500" fill="hold"/>
                                        <p:tgtEl>
                                          <p:spTgt spid="52250"/>
                                        </p:tgtEl>
                                        <p:attrNameLst>
                                          <p:attrName>ppt_w</p:attrName>
                                        </p:attrNameLst>
                                      </p:cBhvr>
                                      <p:tavLst>
                                        <p:tav tm="0">
                                          <p:val>
                                            <p:fltVal val="0"/>
                                          </p:val>
                                        </p:tav>
                                        <p:tav tm="100000">
                                          <p:val>
                                            <p:strVal val="#ppt_w"/>
                                          </p:val>
                                        </p:tav>
                                      </p:tavLst>
                                    </p:anim>
                                    <p:anim calcmode="lin" valueType="num">
                                      <p:cBhvr>
                                        <p:cTn id="125" dur="500" fill="hold"/>
                                        <p:tgtEl>
                                          <p:spTgt spid="52250"/>
                                        </p:tgtEl>
                                        <p:attrNameLst>
                                          <p:attrName>ppt_h</p:attrName>
                                        </p:attrNameLst>
                                      </p:cBhvr>
                                      <p:tavLst>
                                        <p:tav tm="0">
                                          <p:val>
                                            <p:fltVal val="0"/>
                                          </p:val>
                                        </p:tav>
                                        <p:tav tm="100000">
                                          <p:val>
                                            <p:strVal val="#ppt_h"/>
                                          </p:val>
                                        </p:tav>
                                      </p:tavLst>
                                    </p:anim>
                                    <p:animEffect transition="in" filter="fade">
                                      <p:cBhvr>
                                        <p:cTn id="126" dur="500"/>
                                        <p:tgtEl>
                                          <p:spTgt spid="52250"/>
                                        </p:tgtEl>
                                      </p:cBhvr>
                                    </p:animEffect>
                                  </p:childTnLst>
                                </p:cTn>
                              </p:par>
                              <p:par>
                                <p:cTn id="127" presetID="53" presetClass="entr" presetSubtype="16" fill="hold" nodeType="withEffect">
                                  <p:stCondLst>
                                    <p:cond delay="0"/>
                                  </p:stCondLst>
                                  <p:childTnLst>
                                    <p:set>
                                      <p:cBhvr>
                                        <p:cTn id="128" dur="1" fill="hold">
                                          <p:stCondLst>
                                            <p:cond delay="0"/>
                                          </p:stCondLst>
                                        </p:cTn>
                                        <p:tgtEl>
                                          <p:spTgt spid="52251"/>
                                        </p:tgtEl>
                                        <p:attrNameLst>
                                          <p:attrName>style.visibility</p:attrName>
                                        </p:attrNameLst>
                                      </p:cBhvr>
                                      <p:to>
                                        <p:strVal val="visible"/>
                                      </p:to>
                                    </p:set>
                                    <p:anim calcmode="lin" valueType="num">
                                      <p:cBhvr>
                                        <p:cTn id="129" dur="500" fill="hold"/>
                                        <p:tgtEl>
                                          <p:spTgt spid="52251"/>
                                        </p:tgtEl>
                                        <p:attrNameLst>
                                          <p:attrName>ppt_w</p:attrName>
                                        </p:attrNameLst>
                                      </p:cBhvr>
                                      <p:tavLst>
                                        <p:tav tm="0">
                                          <p:val>
                                            <p:fltVal val="0"/>
                                          </p:val>
                                        </p:tav>
                                        <p:tav tm="100000">
                                          <p:val>
                                            <p:strVal val="#ppt_w"/>
                                          </p:val>
                                        </p:tav>
                                      </p:tavLst>
                                    </p:anim>
                                    <p:anim calcmode="lin" valueType="num">
                                      <p:cBhvr>
                                        <p:cTn id="130" dur="500" fill="hold"/>
                                        <p:tgtEl>
                                          <p:spTgt spid="52251"/>
                                        </p:tgtEl>
                                        <p:attrNameLst>
                                          <p:attrName>ppt_h</p:attrName>
                                        </p:attrNameLst>
                                      </p:cBhvr>
                                      <p:tavLst>
                                        <p:tav tm="0">
                                          <p:val>
                                            <p:fltVal val="0"/>
                                          </p:val>
                                        </p:tav>
                                        <p:tav tm="100000">
                                          <p:val>
                                            <p:strVal val="#ppt_h"/>
                                          </p:val>
                                        </p:tav>
                                      </p:tavLst>
                                    </p:anim>
                                    <p:animEffect transition="in" filter="fade">
                                      <p:cBhvr>
                                        <p:cTn id="131" dur="500"/>
                                        <p:tgtEl>
                                          <p:spTgt spid="52251"/>
                                        </p:tgtEl>
                                      </p:cBhvr>
                                    </p:animEffect>
                                  </p:childTnLst>
                                </p:cTn>
                              </p:par>
                              <p:par>
                                <p:cTn id="132" presetID="53" presetClass="entr" presetSubtype="16" fill="hold" nodeType="withEffect">
                                  <p:stCondLst>
                                    <p:cond delay="0"/>
                                  </p:stCondLst>
                                  <p:childTnLst>
                                    <p:set>
                                      <p:cBhvr>
                                        <p:cTn id="133" dur="1" fill="hold">
                                          <p:stCondLst>
                                            <p:cond delay="0"/>
                                          </p:stCondLst>
                                        </p:cTn>
                                        <p:tgtEl>
                                          <p:spTgt spid="52252"/>
                                        </p:tgtEl>
                                        <p:attrNameLst>
                                          <p:attrName>style.visibility</p:attrName>
                                        </p:attrNameLst>
                                      </p:cBhvr>
                                      <p:to>
                                        <p:strVal val="visible"/>
                                      </p:to>
                                    </p:set>
                                    <p:anim calcmode="lin" valueType="num">
                                      <p:cBhvr>
                                        <p:cTn id="134" dur="500" fill="hold"/>
                                        <p:tgtEl>
                                          <p:spTgt spid="52252"/>
                                        </p:tgtEl>
                                        <p:attrNameLst>
                                          <p:attrName>ppt_w</p:attrName>
                                        </p:attrNameLst>
                                      </p:cBhvr>
                                      <p:tavLst>
                                        <p:tav tm="0">
                                          <p:val>
                                            <p:fltVal val="0"/>
                                          </p:val>
                                        </p:tav>
                                        <p:tav tm="100000">
                                          <p:val>
                                            <p:strVal val="#ppt_w"/>
                                          </p:val>
                                        </p:tav>
                                      </p:tavLst>
                                    </p:anim>
                                    <p:anim calcmode="lin" valueType="num">
                                      <p:cBhvr>
                                        <p:cTn id="135" dur="500" fill="hold"/>
                                        <p:tgtEl>
                                          <p:spTgt spid="52252"/>
                                        </p:tgtEl>
                                        <p:attrNameLst>
                                          <p:attrName>ppt_h</p:attrName>
                                        </p:attrNameLst>
                                      </p:cBhvr>
                                      <p:tavLst>
                                        <p:tav tm="0">
                                          <p:val>
                                            <p:fltVal val="0"/>
                                          </p:val>
                                        </p:tav>
                                        <p:tav tm="100000">
                                          <p:val>
                                            <p:strVal val="#ppt_h"/>
                                          </p:val>
                                        </p:tav>
                                      </p:tavLst>
                                    </p:anim>
                                    <p:animEffect transition="in" filter="fade">
                                      <p:cBhvr>
                                        <p:cTn id="136" dur="500"/>
                                        <p:tgtEl>
                                          <p:spTgt spid="52252"/>
                                        </p:tgtEl>
                                      </p:cBhvr>
                                    </p:animEffect>
                                  </p:childTnLst>
                                </p:cTn>
                              </p:par>
                              <p:par>
                                <p:cTn id="137" presetID="53" presetClass="entr" presetSubtype="16" fill="hold" nodeType="withEffect">
                                  <p:stCondLst>
                                    <p:cond delay="0"/>
                                  </p:stCondLst>
                                  <p:childTnLst>
                                    <p:set>
                                      <p:cBhvr>
                                        <p:cTn id="138" dur="1" fill="hold">
                                          <p:stCondLst>
                                            <p:cond delay="0"/>
                                          </p:stCondLst>
                                        </p:cTn>
                                        <p:tgtEl>
                                          <p:spTgt spid="52253"/>
                                        </p:tgtEl>
                                        <p:attrNameLst>
                                          <p:attrName>style.visibility</p:attrName>
                                        </p:attrNameLst>
                                      </p:cBhvr>
                                      <p:to>
                                        <p:strVal val="visible"/>
                                      </p:to>
                                    </p:set>
                                    <p:anim calcmode="lin" valueType="num">
                                      <p:cBhvr>
                                        <p:cTn id="139" dur="500" fill="hold"/>
                                        <p:tgtEl>
                                          <p:spTgt spid="52253"/>
                                        </p:tgtEl>
                                        <p:attrNameLst>
                                          <p:attrName>ppt_w</p:attrName>
                                        </p:attrNameLst>
                                      </p:cBhvr>
                                      <p:tavLst>
                                        <p:tav tm="0">
                                          <p:val>
                                            <p:fltVal val="0"/>
                                          </p:val>
                                        </p:tav>
                                        <p:tav tm="100000">
                                          <p:val>
                                            <p:strVal val="#ppt_w"/>
                                          </p:val>
                                        </p:tav>
                                      </p:tavLst>
                                    </p:anim>
                                    <p:anim calcmode="lin" valueType="num">
                                      <p:cBhvr>
                                        <p:cTn id="140" dur="500" fill="hold"/>
                                        <p:tgtEl>
                                          <p:spTgt spid="52253"/>
                                        </p:tgtEl>
                                        <p:attrNameLst>
                                          <p:attrName>ppt_h</p:attrName>
                                        </p:attrNameLst>
                                      </p:cBhvr>
                                      <p:tavLst>
                                        <p:tav tm="0">
                                          <p:val>
                                            <p:fltVal val="0"/>
                                          </p:val>
                                        </p:tav>
                                        <p:tav tm="100000">
                                          <p:val>
                                            <p:strVal val="#ppt_h"/>
                                          </p:val>
                                        </p:tav>
                                      </p:tavLst>
                                    </p:anim>
                                    <p:animEffect transition="in" filter="fade">
                                      <p:cBhvr>
                                        <p:cTn id="141" dur="500"/>
                                        <p:tgtEl>
                                          <p:spTgt spid="52253"/>
                                        </p:tgtEl>
                                      </p:cBhvr>
                                    </p:animEffect>
                                  </p:childTnLst>
                                </p:cTn>
                              </p:par>
                            </p:childTnLst>
                          </p:cTn>
                        </p:par>
                        <p:par>
                          <p:cTn id="142" fill="hold" nodeType="afterGroup">
                            <p:stCondLst>
                              <p:cond delay="1500"/>
                            </p:stCondLst>
                            <p:childTnLst>
                              <p:par>
                                <p:cTn id="143" presetID="53" presetClass="entr" presetSubtype="16" fill="hold" grpId="0" nodeType="afterEffect">
                                  <p:stCondLst>
                                    <p:cond delay="0"/>
                                  </p:stCondLst>
                                  <p:childTnLst>
                                    <p:set>
                                      <p:cBhvr>
                                        <p:cTn id="144" dur="1" fill="hold">
                                          <p:stCondLst>
                                            <p:cond delay="0"/>
                                          </p:stCondLst>
                                        </p:cTn>
                                        <p:tgtEl>
                                          <p:spTgt spid="50"/>
                                        </p:tgtEl>
                                        <p:attrNameLst>
                                          <p:attrName>style.visibility</p:attrName>
                                        </p:attrNameLst>
                                      </p:cBhvr>
                                      <p:to>
                                        <p:strVal val="visible"/>
                                      </p:to>
                                    </p:set>
                                    <p:anim calcmode="lin" valueType="num">
                                      <p:cBhvr>
                                        <p:cTn id="145" dur="500" fill="hold"/>
                                        <p:tgtEl>
                                          <p:spTgt spid="50"/>
                                        </p:tgtEl>
                                        <p:attrNameLst>
                                          <p:attrName>ppt_w</p:attrName>
                                        </p:attrNameLst>
                                      </p:cBhvr>
                                      <p:tavLst>
                                        <p:tav tm="0">
                                          <p:val>
                                            <p:fltVal val="0"/>
                                          </p:val>
                                        </p:tav>
                                        <p:tav tm="100000">
                                          <p:val>
                                            <p:strVal val="#ppt_w"/>
                                          </p:val>
                                        </p:tav>
                                      </p:tavLst>
                                    </p:anim>
                                    <p:anim calcmode="lin" valueType="num">
                                      <p:cBhvr>
                                        <p:cTn id="146" dur="500" fill="hold"/>
                                        <p:tgtEl>
                                          <p:spTgt spid="50"/>
                                        </p:tgtEl>
                                        <p:attrNameLst>
                                          <p:attrName>ppt_h</p:attrName>
                                        </p:attrNameLst>
                                      </p:cBhvr>
                                      <p:tavLst>
                                        <p:tav tm="0">
                                          <p:val>
                                            <p:fltVal val="0"/>
                                          </p:val>
                                        </p:tav>
                                        <p:tav tm="100000">
                                          <p:val>
                                            <p:strVal val="#ppt_h"/>
                                          </p:val>
                                        </p:tav>
                                      </p:tavLst>
                                    </p:anim>
                                    <p:animEffect transition="in" filter="fade">
                                      <p:cBhvr>
                                        <p:cTn id="147" dur="500"/>
                                        <p:tgtEl>
                                          <p:spTgt spid="50"/>
                                        </p:tgtEl>
                                      </p:cBhvr>
                                    </p:animEffect>
                                  </p:childTnLst>
                                </p:cTn>
                              </p:par>
                              <p:par>
                                <p:cTn id="148" presetID="53" presetClass="entr" presetSubtype="16" fill="hold" nodeType="withEffect">
                                  <p:stCondLst>
                                    <p:cond delay="0"/>
                                  </p:stCondLst>
                                  <p:childTnLst>
                                    <p:set>
                                      <p:cBhvr>
                                        <p:cTn id="149" dur="1" fill="hold">
                                          <p:stCondLst>
                                            <p:cond delay="0"/>
                                          </p:stCondLst>
                                        </p:cTn>
                                        <p:tgtEl>
                                          <p:spTgt spid="52245"/>
                                        </p:tgtEl>
                                        <p:attrNameLst>
                                          <p:attrName>style.visibility</p:attrName>
                                        </p:attrNameLst>
                                      </p:cBhvr>
                                      <p:to>
                                        <p:strVal val="visible"/>
                                      </p:to>
                                    </p:set>
                                    <p:anim calcmode="lin" valueType="num">
                                      <p:cBhvr>
                                        <p:cTn id="150" dur="500" fill="hold"/>
                                        <p:tgtEl>
                                          <p:spTgt spid="52245"/>
                                        </p:tgtEl>
                                        <p:attrNameLst>
                                          <p:attrName>ppt_w</p:attrName>
                                        </p:attrNameLst>
                                      </p:cBhvr>
                                      <p:tavLst>
                                        <p:tav tm="0">
                                          <p:val>
                                            <p:fltVal val="0"/>
                                          </p:val>
                                        </p:tav>
                                        <p:tav tm="100000">
                                          <p:val>
                                            <p:strVal val="#ppt_w"/>
                                          </p:val>
                                        </p:tav>
                                      </p:tavLst>
                                    </p:anim>
                                    <p:anim calcmode="lin" valueType="num">
                                      <p:cBhvr>
                                        <p:cTn id="151" dur="500" fill="hold"/>
                                        <p:tgtEl>
                                          <p:spTgt spid="52245"/>
                                        </p:tgtEl>
                                        <p:attrNameLst>
                                          <p:attrName>ppt_h</p:attrName>
                                        </p:attrNameLst>
                                      </p:cBhvr>
                                      <p:tavLst>
                                        <p:tav tm="0">
                                          <p:val>
                                            <p:fltVal val="0"/>
                                          </p:val>
                                        </p:tav>
                                        <p:tav tm="100000">
                                          <p:val>
                                            <p:strVal val="#ppt_h"/>
                                          </p:val>
                                        </p:tav>
                                      </p:tavLst>
                                    </p:anim>
                                    <p:animEffect transition="in" filter="fade">
                                      <p:cBhvr>
                                        <p:cTn id="152" dur="500"/>
                                        <p:tgtEl>
                                          <p:spTgt spid="52245"/>
                                        </p:tgtEl>
                                      </p:cBhvr>
                                    </p:animEffect>
                                  </p:childTnLst>
                                </p:cTn>
                              </p:par>
                              <p:par>
                                <p:cTn id="153" presetID="53" presetClass="entr" presetSubtype="16" fill="hold" nodeType="withEffect">
                                  <p:stCondLst>
                                    <p:cond delay="0"/>
                                  </p:stCondLst>
                                  <p:childTnLst>
                                    <p:set>
                                      <p:cBhvr>
                                        <p:cTn id="154" dur="1" fill="hold">
                                          <p:stCondLst>
                                            <p:cond delay="0"/>
                                          </p:stCondLst>
                                        </p:cTn>
                                        <p:tgtEl>
                                          <p:spTgt spid="52255"/>
                                        </p:tgtEl>
                                        <p:attrNameLst>
                                          <p:attrName>style.visibility</p:attrName>
                                        </p:attrNameLst>
                                      </p:cBhvr>
                                      <p:to>
                                        <p:strVal val="visible"/>
                                      </p:to>
                                    </p:set>
                                    <p:anim calcmode="lin" valueType="num">
                                      <p:cBhvr>
                                        <p:cTn id="155" dur="500" fill="hold"/>
                                        <p:tgtEl>
                                          <p:spTgt spid="52255"/>
                                        </p:tgtEl>
                                        <p:attrNameLst>
                                          <p:attrName>ppt_w</p:attrName>
                                        </p:attrNameLst>
                                      </p:cBhvr>
                                      <p:tavLst>
                                        <p:tav tm="0">
                                          <p:val>
                                            <p:fltVal val="0"/>
                                          </p:val>
                                        </p:tav>
                                        <p:tav tm="100000">
                                          <p:val>
                                            <p:strVal val="#ppt_w"/>
                                          </p:val>
                                        </p:tav>
                                      </p:tavLst>
                                    </p:anim>
                                    <p:anim calcmode="lin" valueType="num">
                                      <p:cBhvr>
                                        <p:cTn id="156" dur="500" fill="hold"/>
                                        <p:tgtEl>
                                          <p:spTgt spid="52255"/>
                                        </p:tgtEl>
                                        <p:attrNameLst>
                                          <p:attrName>ppt_h</p:attrName>
                                        </p:attrNameLst>
                                      </p:cBhvr>
                                      <p:tavLst>
                                        <p:tav tm="0">
                                          <p:val>
                                            <p:fltVal val="0"/>
                                          </p:val>
                                        </p:tav>
                                        <p:tav tm="100000">
                                          <p:val>
                                            <p:strVal val="#ppt_h"/>
                                          </p:val>
                                        </p:tav>
                                      </p:tavLst>
                                    </p:anim>
                                    <p:animEffect transition="in" filter="fade">
                                      <p:cBhvr>
                                        <p:cTn id="157" dur="500"/>
                                        <p:tgtEl>
                                          <p:spTgt spid="52255"/>
                                        </p:tgtEl>
                                      </p:cBhvr>
                                    </p:animEffect>
                                  </p:childTnLst>
                                </p:cTn>
                              </p:par>
                              <p:par>
                                <p:cTn id="158" presetID="53" presetClass="entr" presetSubtype="16" fill="hold" nodeType="withEffect">
                                  <p:stCondLst>
                                    <p:cond delay="0"/>
                                  </p:stCondLst>
                                  <p:childTnLst>
                                    <p:set>
                                      <p:cBhvr>
                                        <p:cTn id="159" dur="1" fill="hold">
                                          <p:stCondLst>
                                            <p:cond delay="0"/>
                                          </p:stCondLst>
                                        </p:cTn>
                                        <p:tgtEl>
                                          <p:spTgt spid="52256"/>
                                        </p:tgtEl>
                                        <p:attrNameLst>
                                          <p:attrName>style.visibility</p:attrName>
                                        </p:attrNameLst>
                                      </p:cBhvr>
                                      <p:to>
                                        <p:strVal val="visible"/>
                                      </p:to>
                                    </p:set>
                                    <p:anim calcmode="lin" valueType="num">
                                      <p:cBhvr>
                                        <p:cTn id="160" dur="500" fill="hold"/>
                                        <p:tgtEl>
                                          <p:spTgt spid="52256"/>
                                        </p:tgtEl>
                                        <p:attrNameLst>
                                          <p:attrName>ppt_w</p:attrName>
                                        </p:attrNameLst>
                                      </p:cBhvr>
                                      <p:tavLst>
                                        <p:tav tm="0">
                                          <p:val>
                                            <p:fltVal val="0"/>
                                          </p:val>
                                        </p:tav>
                                        <p:tav tm="100000">
                                          <p:val>
                                            <p:strVal val="#ppt_w"/>
                                          </p:val>
                                        </p:tav>
                                      </p:tavLst>
                                    </p:anim>
                                    <p:anim calcmode="lin" valueType="num">
                                      <p:cBhvr>
                                        <p:cTn id="161" dur="500" fill="hold"/>
                                        <p:tgtEl>
                                          <p:spTgt spid="52256"/>
                                        </p:tgtEl>
                                        <p:attrNameLst>
                                          <p:attrName>ppt_h</p:attrName>
                                        </p:attrNameLst>
                                      </p:cBhvr>
                                      <p:tavLst>
                                        <p:tav tm="0">
                                          <p:val>
                                            <p:fltVal val="0"/>
                                          </p:val>
                                        </p:tav>
                                        <p:tav tm="100000">
                                          <p:val>
                                            <p:strVal val="#ppt_h"/>
                                          </p:val>
                                        </p:tav>
                                      </p:tavLst>
                                    </p:anim>
                                    <p:animEffect transition="in" filter="fade">
                                      <p:cBhvr>
                                        <p:cTn id="162" dur="500"/>
                                        <p:tgtEl>
                                          <p:spTgt spid="52256"/>
                                        </p:tgtEl>
                                      </p:cBhvr>
                                    </p:animEffect>
                                  </p:childTnLst>
                                </p:cTn>
                              </p:par>
                              <p:par>
                                <p:cTn id="163" presetID="53" presetClass="entr" presetSubtype="16" fill="hold" nodeType="withEffect">
                                  <p:stCondLst>
                                    <p:cond delay="0"/>
                                  </p:stCondLst>
                                  <p:childTnLst>
                                    <p:set>
                                      <p:cBhvr>
                                        <p:cTn id="164" dur="1" fill="hold">
                                          <p:stCondLst>
                                            <p:cond delay="0"/>
                                          </p:stCondLst>
                                        </p:cTn>
                                        <p:tgtEl>
                                          <p:spTgt spid="52257"/>
                                        </p:tgtEl>
                                        <p:attrNameLst>
                                          <p:attrName>style.visibility</p:attrName>
                                        </p:attrNameLst>
                                      </p:cBhvr>
                                      <p:to>
                                        <p:strVal val="visible"/>
                                      </p:to>
                                    </p:set>
                                    <p:anim calcmode="lin" valueType="num">
                                      <p:cBhvr>
                                        <p:cTn id="165" dur="500" fill="hold"/>
                                        <p:tgtEl>
                                          <p:spTgt spid="52257"/>
                                        </p:tgtEl>
                                        <p:attrNameLst>
                                          <p:attrName>ppt_w</p:attrName>
                                        </p:attrNameLst>
                                      </p:cBhvr>
                                      <p:tavLst>
                                        <p:tav tm="0">
                                          <p:val>
                                            <p:fltVal val="0"/>
                                          </p:val>
                                        </p:tav>
                                        <p:tav tm="100000">
                                          <p:val>
                                            <p:strVal val="#ppt_w"/>
                                          </p:val>
                                        </p:tav>
                                      </p:tavLst>
                                    </p:anim>
                                    <p:anim calcmode="lin" valueType="num">
                                      <p:cBhvr>
                                        <p:cTn id="166" dur="500" fill="hold"/>
                                        <p:tgtEl>
                                          <p:spTgt spid="52257"/>
                                        </p:tgtEl>
                                        <p:attrNameLst>
                                          <p:attrName>ppt_h</p:attrName>
                                        </p:attrNameLst>
                                      </p:cBhvr>
                                      <p:tavLst>
                                        <p:tav tm="0">
                                          <p:val>
                                            <p:fltVal val="0"/>
                                          </p:val>
                                        </p:tav>
                                        <p:tav tm="100000">
                                          <p:val>
                                            <p:strVal val="#ppt_h"/>
                                          </p:val>
                                        </p:tav>
                                      </p:tavLst>
                                    </p:anim>
                                    <p:animEffect transition="in" filter="fade">
                                      <p:cBhvr>
                                        <p:cTn id="167" dur="500"/>
                                        <p:tgtEl>
                                          <p:spTgt spid="52257"/>
                                        </p:tgtEl>
                                      </p:cBhvr>
                                    </p:animEffect>
                                  </p:childTnLst>
                                </p:cTn>
                              </p:par>
                              <p:par>
                                <p:cTn id="168" presetID="53" presetClass="entr" presetSubtype="16" fill="hold" nodeType="withEffect">
                                  <p:stCondLst>
                                    <p:cond delay="0"/>
                                  </p:stCondLst>
                                  <p:childTnLst>
                                    <p:set>
                                      <p:cBhvr>
                                        <p:cTn id="169" dur="1" fill="hold">
                                          <p:stCondLst>
                                            <p:cond delay="0"/>
                                          </p:stCondLst>
                                        </p:cTn>
                                        <p:tgtEl>
                                          <p:spTgt spid="52259"/>
                                        </p:tgtEl>
                                        <p:attrNameLst>
                                          <p:attrName>style.visibility</p:attrName>
                                        </p:attrNameLst>
                                      </p:cBhvr>
                                      <p:to>
                                        <p:strVal val="visible"/>
                                      </p:to>
                                    </p:set>
                                    <p:anim calcmode="lin" valueType="num">
                                      <p:cBhvr>
                                        <p:cTn id="170" dur="500" fill="hold"/>
                                        <p:tgtEl>
                                          <p:spTgt spid="52259"/>
                                        </p:tgtEl>
                                        <p:attrNameLst>
                                          <p:attrName>ppt_w</p:attrName>
                                        </p:attrNameLst>
                                      </p:cBhvr>
                                      <p:tavLst>
                                        <p:tav tm="0">
                                          <p:val>
                                            <p:fltVal val="0"/>
                                          </p:val>
                                        </p:tav>
                                        <p:tav tm="100000">
                                          <p:val>
                                            <p:strVal val="#ppt_w"/>
                                          </p:val>
                                        </p:tav>
                                      </p:tavLst>
                                    </p:anim>
                                    <p:anim calcmode="lin" valueType="num">
                                      <p:cBhvr>
                                        <p:cTn id="171" dur="500" fill="hold"/>
                                        <p:tgtEl>
                                          <p:spTgt spid="52259"/>
                                        </p:tgtEl>
                                        <p:attrNameLst>
                                          <p:attrName>ppt_h</p:attrName>
                                        </p:attrNameLst>
                                      </p:cBhvr>
                                      <p:tavLst>
                                        <p:tav tm="0">
                                          <p:val>
                                            <p:fltVal val="0"/>
                                          </p:val>
                                        </p:tav>
                                        <p:tav tm="100000">
                                          <p:val>
                                            <p:strVal val="#ppt_h"/>
                                          </p:val>
                                        </p:tav>
                                      </p:tavLst>
                                    </p:anim>
                                    <p:animEffect transition="in" filter="fade">
                                      <p:cBhvr>
                                        <p:cTn id="172" dur="500"/>
                                        <p:tgtEl>
                                          <p:spTgt spid="52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3" grpId="0" animBg="1"/>
      <p:bldP spid="34"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Прямоугольник 49"/>
          <p:cNvSpPr/>
          <p:nvPr/>
        </p:nvSpPr>
        <p:spPr>
          <a:xfrm>
            <a:off x="4716463" y="3860800"/>
            <a:ext cx="4237037" cy="2663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dirty="0"/>
          </a:p>
        </p:txBody>
      </p:sp>
      <p:sp>
        <p:nvSpPr>
          <p:cNvPr id="43" name="Прямоугольник 42"/>
          <p:cNvSpPr/>
          <p:nvPr/>
        </p:nvSpPr>
        <p:spPr>
          <a:xfrm>
            <a:off x="323850" y="3860800"/>
            <a:ext cx="4237038" cy="2663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dirty="0"/>
          </a:p>
        </p:txBody>
      </p:sp>
      <p:sp>
        <p:nvSpPr>
          <p:cNvPr id="34" name="Прямоугольник 33"/>
          <p:cNvSpPr/>
          <p:nvPr/>
        </p:nvSpPr>
        <p:spPr>
          <a:xfrm>
            <a:off x="3873500" y="1054100"/>
            <a:ext cx="5065713" cy="2663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dirty="0"/>
          </a:p>
        </p:txBody>
      </p:sp>
      <p:sp>
        <p:nvSpPr>
          <p:cNvPr id="3" name="Прямоугольник 2"/>
          <p:cNvSpPr/>
          <p:nvPr/>
        </p:nvSpPr>
        <p:spPr>
          <a:xfrm>
            <a:off x="323850" y="1054100"/>
            <a:ext cx="3311525" cy="2663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dirty="0"/>
          </a:p>
        </p:txBody>
      </p:sp>
      <p:sp>
        <p:nvSpPr>
          <p:cNvPr id="8" name="AutoShape 5"/>
          <p:cNvSpPr>
            <a:spLocks noChangeArrowheads="1"/>
          </p:cNvSpPr>
          <p:nvPr/>
        </p:nvSpPr>
        <p:spPr bwMode="auto">
          <a:xfrm>
            <a:off x="0" y="0"/>
            <a:ext cx="9144000" cy="76517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800" dirty="0"/>
              <a:t>Профессорско-преподавательский состав кафедры</a:t>
            </a:r>
            <a:endParaRPr lang="en-US" sz="2800" b="1" dirty="0">
              <a:effectLst>
                <a:outerShdw blurRad="38100" dist="38100" dir="2700000" algn="tl">
                  <a:srgbClr val="000000">
                    <a:alpha val="43137"/>
                  </a:srgbClr>
                </a:outerShdw>
              </a:effectLst>
              <a:latin typeface="Franklin Gothic Book" pitchFamily="34" charset="0"/>
            </a:endParaRPr>
          </a:p>
        </p:txBody>
      </p:sp>
      <p:pic>
        <p:nvPicPr>
          <p:cNvPr id="14345" name="Picture 2" descr="C:\Documents and Settings\admin\Рабочий стол\Презентация кафедры\image~11266.jpeg"/>
          <p:cNvPicPr>
            <a:picLocks noChangeAspect="1" noChangeArrowheads="1"/>
          </p:cNvPicPr>
          <p:nvPr/>
        </p:nvPicPr>
        <p:blipFill>
          <a:blip r:embed="rId2"/>
          <a:srcRect/>
          <a:stretch>
            <a:fillRect/>
          </a:stretch>
        </p:blipFill>
        <p:spPr bwMode="auto">
          <a:xfrm>
            <a:off x="558800" y="1152525"/>
            <a:ext cx="720725" cy="1081088"/>
          </a:xfrm>
          <a:prstGeom prst="rect">
            <a:avLst/>
          </a:prstGeom>
          <a:noFill/>
          <a:ln w="9525">
            <a:noFill/>
            <a:miter lim="800000"/>
            <a:headEnd/>
            <a:tailEnd/>
          </a:ln>
        </p:spPr>
      </p:pic>
      <p:pic>
        <p:nvPicPr>
          <p:cNvPr id="14346" name="Picture 2" descr="C:\Users\admin\Downloads\krasov.jpg"/>
          <p:cNvPicPr>
            <a:picLocks noChangeAspect="1" noChangeArrowheads="1"/>
          </p:cNvPicPr>
          <p:nvPr/>
        </p:nvPicPr>
        <p:blipFill>
          <a:blip r:embed="rId3"/>
          <a:srcRect/>
          <a:stretch>
            <a:fillRect/>
          </a:stretch>
        </p:blipFill>
        <p:spPr bwMode="auto">
          <a:xfrm>
            <a:off x="1581150" y="1125538"/>
            <a:ext cx="738188" cy="1108075"/>
          </a:xfrm>
          <a:prstGeom prst="rect">
            <a:avLst/>
          </a:prstGeom>
          <a:noFill/>
          <a:ln w="9525">
            <a:noFill/>
            <a:miter lim="800000"/>
            <a:headEnd/>
            <a:tailEnd/>
          </a:ln>
        </p:spPr>
      </p:pic>
      <p:pic>
        <p:nvPicPr>
          <p:cNvPr id="14347" name="Picture 3" descr="C:\Users\admin\Downloads\andrianov.jpg"/>
          <p:cNvPicPr>
            <a:picLocks noChangeAspect="1" noChangeArrowheads="1"/>
          </p:cNvPicPr>
          <p:nvPr/>
        </p:nvPicPr>
        <p:blipFill>
          <a:blip r:embed="rId4"/>
          <a:srcRect/>
          <a:stretch>
            <a:fillRect/>
          </a:stretch>
        </p:blipFill>
        <p:spPr bwMode="auto">
          <a:xfrm>
            <a:off x="2544763" y="1187450"/>
            <a:ext cx="850900" cy="1136650"/>
          </a:xfrm>
          <a:prstGeom prst="rect">
            <a:avLst/>
          </a:prstGeom>
          <a:noFill/>
          <a:ln w="9525">
            <a:noFill/>
            <a:miter lim="800000"/>
            <a:headEnd/>
            <a:tailEnd/>
          </a:ln>
        </p:spPr>
      </p:pic>
      <p:pic>
        <p:nvPicPr>
          <p:cNvPr id="14348" name="Picture 4" descr="C:\Users\admin\Downloads\buynevich.jpg"/>
          <p:cNvPicPr>
            <a:picLocks noChangeAspect="1" noChangeArrowheads="1"/>
          </p:cNvPicPr>
          <p:nvPr/>
        </p:nvPicPr>
        <p:blipFill>
          <a:blip r:embed="rId5"/>
          <a:srcRect/>
          <a:stretch>
            <a:fillRect/>
          </a:stretch>
        </p:blipFill>
        <p:spPr bwMode="auto">
          <a:xfrm>
            <a:off x="2544763" y="2425700"/>
            <a:ext cx="760412" cy="1139825"/>
          </a:xfrm>
          <a:prstGeom prst="rect">
            <a:avLst/>
          </a:prstGeom>
          <a:noFill/>
          <a:ln w="9525">
            <a:noFill/>
            <a:miter lim="800000"/>
            <a:headEnd/>
            <a:tailEnd/>
          </a:ln>
        </p:spPr>
      </p:pic>
      <p:pic>
        <p:nvPicPr>
          <p:cNvPr id="14349" name="Picture 6" descr="C:\Users\admin\Downloads\yakovlev.JPG"/>
          <p:cNvPicPr>
            <a:picLocks noChangeAspect="1" noChangeArrowheads="1"/>
          </p:cNvPicPr>
          <p:nvPr/>
        </p:nvPicPr>
        <p:blipFill>
          <a:blip r:embed="rId6"/>
          <a:srcRect/>
          <a:stretch>
            <a:fillRect/>
          </a:stretch>
        </p:blipFill>
        <p:spPr bwMode="auto">
          <a:xfrm>
            <a:off x="1581150" y="2425700"/>
            <a:ext cx="757238" cy="1139825"/>
          </a:xfrm>
          <a:prstGeom prst="rect">
            <a:avLst/>
          </a:prstGeom>
          <a:noFill/>
          <a:ln w="9525">
            <a:noFill/>
            <a:miter lim="800000"/>
            <a:headEnd/>
            <a:tailEnd/>
          </a:ln>
        </p:spPr>
      </p:pic>
      <p:pic>
        <p:nvPicPr>
          <p:cNvPr id="14350" name="Picture 7" descr="C:\Users\admin\Downloads\urkin.jpg"/>
          <p:cNvPicPr>
            <a:picLocks noChangeAspect="1" noChangeArrowheads="1"/>
          </p:cNvPicPr>
          <p:nvPr/>
        </p:nvPicPr>
        <p:blipFill>
          <a:blip r:embed="rId7"/>
          <a:srcRect/>
          <a:stretch>
            <a:fillRect/>
          </a:stretch>
        </p:blipFill>
        <p:spPr bwMode="auto">
          <a:xfrm>
            <a:off x="5029200" y="1125538"/>
            <a:ext cx="815975" cy="1117600"/>
          </a:xfrm>
          <a:prstGeom prst="rect">
            <a:avLst/>
          </a:prstGeom>
          <a:noFill/>
          <a:ln w="9525">
            <a:noFill/>
            <a:miter lim="800000"/>
            <a:headEnd/>
            <a:tailEnd/>
          </a:ln>
        </p:spPr>
      </p:pic>
      <p:pic>
        <p:nvPicPr>
          <p:cNvPr id="14351" name="Picture 8" descr="C:\Users\admin\Downloads\chechulin.jpg"/>
          <p:cNvPicPr>
            <a:picLocks noChangeAspect="1" noChangeArrowheads="1"/>
          </p:cNvPicPr>
          <p:nvPr/>
        </p:nvPicPr>
        <p:blipFill>
          <a:blip r:embed="rId8"/>
          <a:srcRect/>
          <a:stretch>
            <a:fillRect/>
          </a:stretch>
        </p:blipFill>
        <p:spPr bwMode="auto">
          <a:xfrm>
            <a:off x="4017963" y="1128713"/>
            <a:ext cx="742950" cy="1114425"/>
          </a:xfrm>
          <a:prstGeom prst="rect">
            <a:avLst/>
          </a:prstGeom>
          <a:noFill/>
          <a:ln w="9525">
            <a:noFill/>
            <a:miter lim="800000"/>
            <a:headEnd/>
            <a:tailEnd/>
          </a:ln>
        </p:spPr>
      </p:pic>
      <p:pic>
        <p:nvPicPr>
          <p:cNvPr id="14352" name="Picture 9" descr="C:\Users\admin\Downloads\lena.jpg"/>
          <p:cNvPicPr>
            <a:picLocks noChangeAspect="1" noChangeArrowheads="1"/>
          </p:cNvPicPr>
          <p:nvPr/>
        </p:nvPicPr>
        <p:blipFill>
          <a:blip r:embed="rId9"/>
          <a:srcRect/>
          <a:stretch>
            <a:fillRect/>
          </a:stretch>
        </p:blipFill>
        <p:spPr bwMode="auto">
          <a:xfrm>
            <a:off x="6037263" y="1135063"/>
            <a:ext cx="811212" cy="1108075"/>
          </a:xfrm>
          <a:prstGeom prst="rect">
            <a:avLst/>
          </a:prstGeom>
          <a:noFill/>
          <a:ln w="9525">
            <a:noFill/>
            <a:miter lim="800000"/>
            <a:headEnd/>
            <a:tailEnd/>
          </a:ln>
        </p:spPr>
      </p:pic>
      <p:pic>
        <p:nvPicPr>
          <p:cNvPr id="14353" name="Picture 10" descr="C:\Users\admin\Downloads\peshkov.jpg"/>
          <p:cNvPicPr>
            <a:picLocks noChangeAspect="1" noChangeArrowheads="1"/>
          </p:cNvPicPr>
          <p:nvPr/>
        </p:nvPicPr>
        <p:blipFill>
          <a:blip r:embed="rId10"/>
          <a:srcRect/>
          <a:stretch>
            <a:fillRect/>
          </a:stretch>
        </p:blipFill>
        <p:spPr bwMode="auto">
          <a:xfrm>
            <a:off x="7035800" y="1155700"/>
            <a:ext cx="730250" cy="1087438"/>
          </a:xfrm>
          <a:prstGeom prst="rect">
            <a:avLst/>
          </a:prstGeom>
          <a:noFill/>
          <a:ln w="9525">
            <a:noFill/>
            <a:miter lim="800000"/>
            <a:headEnd/>
            <a:tailEnd/>
          </a:ln>
        </p:spPr>
      </p:pic>
      <p:pic>
        <p:nvPicPr>
          <p:cNvPr id="14354" name="Picture 11" descr="C:\Users\admin\Downloads\nebaeva.jpg"/>
          <p:cNvPicPr>
            <a:picLocks noChangeAspect="1" noChangeArrowheads="1"/>
          </p:cNvPicPr>
          <p:nvPr/>
        </p:nvPicPr>
        <p:blipFill>
          <a:blip r:embed="rId11"/>
          <a:srcRect/>
          <a:stretch>
            <a:fillRect/>
          </a:stretch>
        </p:blipFill>
        <p:spPr bwMode="auto">
          <a:xfrm>
            <a:off x="5029200" y="2392363"/>
            <a:ext cx="827088" cy="1241425"/>
          </a:xfrm>
          <a:prstGeom prst="rect">
            <a:avLst/>
          </a:prstGeom>
          <a:noFill/>
          <a:ln w="9525">
            <a:noFill/>
            <a:miter lim="800000"/>
            <a:headEnd/>
            <a:tailEnd/>
          </a:ln>
        </p:spPr>
      </p:pic>
      <p:pic>
        <p:nvPicPr>
          <p:cNvPr id="14355" name="Picture 12" descr="C:\Users\admin\Downloads\kushnir_300.jpg"/>
          <p:cNvPicPr>
            <a:picLocks noChangeAspect="1" noChangeArrowheads="1"/>
          </p:cNvPicPr>
          <p:nvPr/>
        </p:nvPicPr>
        <p:blipFill>
          <a:blip r:embed="rId12"/>
          <a:srcRect/>
          <a:stretch>
            <a:fillRect/>
          </a:stretch>
        </p:blipFill>
        <p:spPr bwMode="auto">
          <a:xfrm>
            <a:off x="7035800" y="2424113"/>
            <a:ext cx="744538" cy="1116012"/>
          </a:xfrm>
          <a:prstGeom prst="rect">
            <a:avLst/>
          </a:prstGeom>
          <a:noFill/>
          <a:ln w="9525">
            <a:noFill/>
            <a:miter lim="800000"/>
            <a:headEnd/>
            <a:tailEnd/>
          </a:ln>
        </p:spPr>
      </p:pic>
      <p:pic>
        <p:nvPicPr>
          <p:cNvPr id="14356" name="Picture 13" descr="C:\Users\admin\Downloads\ger.jpg"/>
          <p:cNvPicPr>
            <a:picLocks noChangeAspect="1" noChangeArrowheads="1"/>
          </p:cNvPicPr>
          <p:nvPr/>
        </p:nvPicPr>
        <p:blipFill>
          <a:blip r:embed="rId13"/>
          <a:srcRect/>
          <a:stretch>
            <a:fillRect/>
          </a:stretch>
        </p:blipFill>
        <p:spPr bwMode="auto">
          <a:xfrm>
            <a:off x="6037263" y="2459038"/>
            <a:ext cx="811212" cy="1152525"/>
          </a:xfrm>
          <a:prstGeom prst="rect">
            <a:avLst/>
          </a:prstGeom>
          <a:noFill/>
          <a:ln w="9525">
            <a:noFill/>
            <a:miter lim="800000"/>
            <a:headEnd/>
            <a:tailEnd/>
          </a:ln>
        </p:spPr>
      </p:pic>
      <p:pic>
        <p:nvPicPr>
          <p:cNvPr id="14357" name="Picture 14" descr="C:\Users\admin\Downloads\volkogonov_400.jpg"/>
          <p:cNvPicPr>
            <a:picLocks noChangeAspect="1" noChangeArrowheads="1"/>
          </p:cNvPicPr>
          <p:nvPr/>
        </p:nvPicPr>
        <p:blipFill>
          <a:blip r:embed="rId14"/>
          <a:srcRect/>
          <a:stretch>
            <a:fillRect/>
          </a:stretch>
        </p:blipFill>
        <p:spPr bwMode="auto">
          <a:xfrm>
            <a:off x="4027488" y="2465388"/>
            <a:ext cx="858837" cy="1146175"/>
          </a:xfrm>
          <a:prstGeom prst="rect">
            <a:avLst/>
          </a:prstGeom>
          <a:noFill/>
          <a:ln w="9525">
            <a:noFill/>
            <a:miter lim="800000"/>
            <a:headEnd/>
            <a:tailEnd/>
          </a:ln>
        </p:spPr>
      </p:pic>
      <p:pic>
        <p:nvPicPr>
          <p:cNvPr id="14358" name="Picture 18"/>
          <p:cNvPicPr>
            <a:picLocks noChangeAspect="1" noChangeArrowheads="1"/>
          </p:cNvPicPr>
          <p:nvPr/>
        </p:nvPicPr>
        <p:blipFill>
          <a:blip r:embed="rId15"/>
          <a:srcRect/>
          <a:stretch>
            <a:fillRect/>
          </a:stretch>
        </p:blipFill>
        <p:spPr bwMode="auto">
          <a:xfrm>
            <a:off x="7905750" y="1163638"/>
            <a:ext cx="876300" cy="973137"/>
          </a:xfrm>
          <a:prstGeom prst="rect">
            <a:avLst/>
          </a:prstGeom>
          <a:noFill/>
          <a:ln w="9525">
            <a:noFill/>
            <a:miter lim="800000"/>
            <a:headEnd/>
            <a:tailEnd/>
          </a:ln>
        </p:spPr>
      </p:pic>
      <p:pic>
        <p:nvPicPr>
          <p:cNvPr id="14359" name="Picture 19"/>
          <p:cNvPicPr>
            <a:picLocks noChangeAspect="1" noChangeArrowheads="1"/>
          </p:cNvPicPr>
          <p:nvPr/>
        </p:nvPicPr>
        <p:blipFill>
          <a:blip r:embed="rId16"/>
          <a:srcRect/>
          <a:stretch>
            <a:fillRect/>
          </a:stretch>
        </p:blipFill>
        <p:spPr bwMode="auto">
          <a:xfrm>
            <a:off x="7942263" y="2454275"/>
            <a:ext cx="828675" cy="1085850"/>
          </a:xfrm>
          <a:prstGeom prst="rect">
            <a:avLst/>
          </a:prstGeom>
          <a:noFill/>
          <a:ln w="9525">
            <a:noFill/>
            <a:miter lim="800000"/>
            <a:headEnd/>
            <a:tailEnd/>
          </a:ln>
        </p:spPr>
      </p:pic>
      <p:pic>
        <p:nvPicPr>
          <p:cNvPr id="14360" name="Picture 21" descr="http://zss.sut.ru/useruploads/images/imgo.jpg"/>
          <p:cNvPicPr>
            <a:picLocks noChangeAspect="1" noChangeArrowheads="1"/>
          </p:cNvPicPr>
          <p:nvPr/>
        </p:nvPicPr>
        <p:blipFill>
          <a:blip r:embed="rId17"/>
          <a:srcRect/>
          <a:stretch>
            <a:fillRect/>
          </a:stretch>
        </p:blipFill>
        <p:spPr bwMode="auto">
          <a:xfrm>
            <a:off x="7943850" y="4043363"/>
            <a:ext cx="949325" cy="1008062"/>
          </a:xfrm>
          <a:prstGeom prst="rect">
            <a:avLst/>
          </a:prstGeom>
          <a:noFill/>
          <a:ln w="9525">
            <a:noFill/>
            <a:miter lim="800000"/>
            <a:headEnd/>
            <a:tailEnd/>
          </a:ln>
        </p:spPr>
      </p:pic>
      <p:pic>
        <p:nvPicPr>
          <p:cNvPr id="14361" name="Picture 22" descr="C:\Users\admin\Downloads\sheffer.jpg"/>
          <p:cNvPicPr>
            <a:picLocks noChangeAspect="1" noChangeArrowheads="1"/>
          </p:cNvPicPr>
          <p:nvPr/>
        </p:nvPicPr>
        <p:blipFill>
          <a:blip r:embed="rId18"/>
          <a:srcRect/>
          <a:stretch>
            <a:fillRect/>
          </a:stretch>
        </p:blipFill>
        <p:spPr bwMode="auto">
          <a:xfrm>
            <a:off x="2505075" y="4000500"/>
            <a:ext cx="771525" cy="1157288"/>
          </a:xfrm>
          <a:prstGeom prst="rect">
            <a:avLst/>
          </a:prstGeom>
          <a:noFill/>
          <a:ln w="9525">
            <a:noFill/>
            <a:miter lim="800000"/>
            <a:headEnd/>
            <a:tailEnd/>
          </a:ln>
        </p:spPr>
      </p:pic>
      <p:pic>
        <p:nvPicPr>
          <p:cNvPr id="14362" name="Picture 23" descr="C:\Users\admin\Downloads\cvetkov2.jpg"/>
          <p:cNvPicPr>
            <a:picLocks noChangeAspect="1" noChangeArrowheads="1"/>
          </p:cNvPicPr>
          <p:nvPr/>
        </p:nvPicPr>
        <p:blipFill>
          <a:blip r:embed="rId19"/>
          <a:srcRect/>
          <a:stretch>
            <a:fillRect/>
          </a:stretch>
        </p:blipFill>
        <p:spPr bwMode="auto">
          <a:xfrm>
            <a:off x="1476375" y="4043363"/>
            <a:ext cx="758825" cy="969962"/>
          </a:xfrm>
          <a:prstGeom prst="rect">
            <a:avLst/>
          </a:prstGeom>
          <a:noFill/>
          <a:ln w="9525">
            <a:noFill/>
            <a:miter lim="800000"/>
            <a:headEnd/>
            <a:tailEnd/>
          </a:ln>
        </p:spPr>
      </p:pic>
      <p:pic>
        <p:nvPicPr>
          <p:cNvPr id="14363" name="Picture 24" descr="C:\Users\admin\Downloads\ushakov.jpg"/>
          <p:cNvPicPr>
            <a:picLocks noChangeAspect="1" noChangeArrowheads="1"/>
          </p:cNvPicPr>
          <p:nvPr/>
        </p:nvPicPr>
        <p:blipFill>
          <a:blip r:embed="rId20"/>
          <a:srcRect/>
          <a:stretch>
            <a:fillRect/>
          </a:stretch>
        </p:blipFill>
        <p:spPr bwMode="auto">
          <a:xfrm>
            <a:off x="536575" y="3959225"/>
            <a:ext cx="750888" cy="1125538"/>
          </a:xfrm>
          <a:prstGeom prst="rect">
            <a:avLst/>
          </a:prstGeom>
          <a:noFill/>
          <a:ln w="9525">
            <a:noFill/>
            <a:miter lim="800000"/>
            <a:headEnd/>
            <a:tailEnd/>
          </a:ln>
        </p:spPr>
      </p:pic>
      <p:pic>
        <p:nvPicPr>
          <p:cNvPr id="14364" name="Picture 25" descr="C:\Users\admin\Downloads\prudnikov.jpg"/>
          <p:cNvPicPr>
            <a:picLocks noChangeAspect="1" noChangeArrowheads="1"/>
          </p:cNvPicPr>
          <p:nvPr/>
        </p:nvPicPr>
        <p:blipFill>
          <a:blip r:embed="rId21"/>
          <a:srcRect/>
          <a:stretch>
            <a:fillRect/>
          </a:stretch>
        </p:blipFill>
        <p:spPr bwMode="auto">
          <a:xfrm>
            <a:off x="566738" y="5418138"/>
            <a:ext cx="690562" cy="1035050"/>
          </a:xfrm>
          <a:prstGeom prst="rect">
            <a:avLst/>
          </a:prstGeom>
          <a:noFill/>
          <a:ln w="9525">
            <a:noFill/>
            <a:miter lim="800000"/>
            <a:headEnd/>
            <a:tailEnd/>
          </a:ln>
        </p:spPr>
      </p:pic>
      <p:pic>
        <p:nvPicPr>
          <p:cNvPr id="14365" name="Picture 26" descr="C:\Users\admin\Downloads\Ковцур ММ фото+фон копия.jpg"/>
          <p:cNvPicPr>
            <a:picLocks noChangeAspect="1" noChangeArrowheads="1"/>
          </p:cNvPicPr>
          <p:nvPr/>
        </p:nvPicPr>
        <p:blipFill>
          <a:blip r:embed="rId22"/>
          <a:srcRect/>
          <a:stretch>
            <a:fillRect/>
          </a:stretch>
        </p:blipFill>
        <p:spPr bwMode="auto">
          <a:xfrm>
            <a:off x="3563938" y="4073525"/>
            <a:ext cx="787400" cy="1084263"/>
          </a:xfrm>
          <a:prstGeom prst="rect">
            <a:avLst/>
          </a:prstGeom>
          <a:noFill/>
          <a:ln w="9525">
            <a:noFill/>
            <a:miter lim="800000"/>
            <a:headEnd/>
            <a:tailEnd/>
          </a:ln>
        </p:spPr>
      </p:pic>
      <p:pic>
        <p:nvPicPr>
          <p:cNvPr id="14366" name="Picture 27" descr="C:\Users\admin\Downloads\kirillov.jpg"/>
          <p:cNvPicPr>
            <a:picLocks noChangeAspect="1" noChangeArrowheads="1"/>
          </p:cNvPicPr>
          <p:nvPr/>
        </p:nvPicPr>
        <p:blipFill>
          <a:blip r:embed="rId23"/>
          <a:srcRect/>
          <a:stretch>
            <a:fillRect/>
          </a:stretch>
        </p:blipFill>
        <p:spPr bwMode="auto">
          <a:xfrm>
            <a:off x="3546475" y="5337175"/>
            <a:ext cx="809625" cy="1081088"/>
          </a:xfrm>
          <a:prstGeom prst="rect">
            <a:avLst/>
          </a:prstGeom>
          <a:noFill/>
          <a:ln w="9525">
            <a:noFill/>
            <a:miter lim="800000"/>
            <a:headEnd/>
            <a:tailEnd/>
          </a:ln>
        </p:spPr>
      </p:pic>
      <p:pic>
        <p:nvPicPr>
          <p:cNvPr id="14367" name="Picture 28" descr="C:\Users\admin\Downloads\gvozdev12.jpg"/>
          <p:cNvPicPr>
            <a:picLocks noChangeAspect="1" noChangeArrowheads="1"/>
          </p:cNvPicPr>
          <p:nvPr/>
        </p:nvPicPr>
        <p:blipFill>
          <a:blip r:embed="rId24"/>
          <a:srcRect/>
          <a:stretch>
            <a:fillRect/>
          </a:stretch>
        </p:blipFill>
        <p:spPr bwMode="auto">
          <a:xfrm>
            <a:off x="1447800" y="5268913"/>
            <a:ext cx="787400" cy="1184275"/>
          </a:xfrm>
          <a:prstGeom prst="rect">
            <a:avLst/>
          </a:prstGeom>
          <a:noFill/>
          <a:ln w="9525">
            <a:noFill/>
            <a:miter lim="800000"/>
            <a:headEnd/>
            <a:tailEnd/>
          </a:ln>
        </p:spPr>
      </p:pic>
      <p:pic>
        <p:nvPicPr>
          <p:cNvPr id="14368" name="Picture 29" descr="C:\Users\admin\Downloads\baskakov_new.jpg"/>
          <p:cNvPicPr>
            <a:picLocks noChangeAspect="1" noChangeArrowheads="1"/>
          </p:cNvPicPr>
          <p:nvPr/>
        </p:nvPicPr>
        <p:blipFill>
          <a:blip r:embed="rId25"/>
          <a:srcRect/>
          <a:stretch>
            <a:fillRect/>
          </a:stretch>
        </p:blipFill>
        <p:spPr bwMode="auto">
          <a:xfrm>
            <a:off x="2514600" y="5373688"/>
            <a:ext cx="784225" cy="1044575"/>
          </a:xfrm>
          <a:prstGeom prst="rect">
            <a:avLst/>
          </a:prstGeom>
          <a:noFill/>
          <a:ln w="9525">
            <a:noFill/>
            <a:miter lim="800000"/>
            <a:headEnd/>
            <a:tailEnd/>
          </a:ln>
        </p:spPr>
      </p:pic>
      <p:pic>
        <p:nvPicPr>
          <p:cNvPr id="14369" name="Picture 31" descr="http://zss.sut.ru/useruploads/images/Podolyak_R_foto.jpg"/>
          <p:cNvPicPr>
            <a:picLocks noChangeAspect="1" noChangeArrowheads="1"/>
          </p:cNvPicPr>
          <p:nvPr/>
        </p:nvPicPr>
        <p:blipFill>
          <a:blip r:embed="rId26"/>
          <a:srcRect/>
          <a:stretch>
            <a:fillRect/>
          </a:stretch>
        </p:blipFill>
        <p:spPr bwMode="auto">
          <a:xfrm>
            <a:off x="6049963" y="3992563"/>
            <a:ext cx="750887" cy="1017587"/>
          </a:xfrm>
          <a:prstGeom prst="rect">
            <a:avLst/>
          </a:prstGeom>
          <a:noFill/>
          <a:ln w="9525">
            <a:noFill/>
            <a:miter lim="800000"/>
            <a:headEnd/>
            <a:tailEnd/>
          </a:ln>
        </p:spPr>
      </p:pic>
      <p:pic>
        <p:nvPicPr>
          <p:cNvPr id="14370" name="Picture 32" descr="C:\Users\admin\Downloads\pestov1.jpg"/>
          <p:cNvPicPr>
            <a:picLocks noChangeAspect="1" noChangeArrowheads="1"/>
          </p:cNvPicPr>
          <p:nvPr/>
        </p:nvPicPr>
        <p:blipFill>
          <a:blip r:embed="rId27"/>
          <a:srcRect/>
          <a:stretch>
            <a:fillRect/>
          </a:stretch>
        </p:blipFill>
        <p:spPr bwMode="auto">
          <a:xfrm>
            <a:off x="5029200" y="3959225"/>
            <a:ext cx="827088" cy="1241425"/>
          </a:xfrm>
          <a:prstGeom prst="rect">
            <a:avLst/>
          </a:prstGeom>
          <a:noFill/>
          <a:ln w="9525">
            <a:noFill/>
            <a:miter lim="800000"/>
            <a:headEnd/>
            <a:tailEnd/>
          </a:ln>
        </p:spPr>
      </p:pic>
      <p:pic>
        <p:nvPicPr>
          <p:cNvPr id="14371" name="Picture 33" descr="C:\Users\admin\Downloads\levin.jpg"/>
          <p:cNvPicPr>
            <a:picLocks noChangeAspect="1" noChangeArrowheads="1"/>
          </p:cNvPicPr>
          <p:nvPr/>
        </p:nvPicPr>
        <p:blipFill>
          <a:blip r:embed="rId28"/>
          <a:srcRect/>
          <a:stretch>
            <a:fillRect/>
          </a:stretch>
        </p:blipFill>
        <p:spPr bwMode="auto">
          <a:xfrm>
            <a:off x="7019925" y="4005263"/>
            <a:ext cx="803275" cy="1204912"/>
          </a:xfrm>
          <a:prstGeom prst="rect">
            <a:avLst/>
          </a:prstGeom>
          <a:noFill/>
          <a:ln w="9525">
            <a:noFill/>
            <a:miter lim="800000"/>
            <a:headEnd/>
            <a:tailEnd/>
          </a:ln>
        </p:spPr>
      </p:pic>
      <p:pic>
        <p:nvPicPr>
          <p:cNvPr id="14372" name="Picture 35" descr="&amp;SHcy;&amp;tcy;&amp;iecy;&amp;rcy;&amp;iecy;&amp;ncy;&amp;bcy;&amp;iecy;&amp;rcy;&amp;gcy; &amp;Scy;&amp;tcy;&amp;acy;&amp;ncy;&amp;icy;&amp;scy;&amp;lcy;&amp;acy;&amp;vcy; &amp;Icy;&amp;gcy;&amp;ocy;&amp;rcy;&amp;iecy;&amp;vcy;&amp;icy;&amp;chcy;"/>
          <p:cNvPicPr>
            <a:picLocks noChangeAspect="1" noChangeArrowheads="1"/>
          </p:cNvPicPr>
          <p:nvPr/>
        </p:nvPicPr>
        <p:blipFill>
          <a:blip r:embed="rId29"/>
          <a:srcRect/>
          <a:stretch>
            <a:fillRect/>
          </a:stretch>
        </p:blipFill>
        <p:spPr bwMode="auto">
          <a:xfrm>
            <a:off x="5021263" y="5367338"/>
            <a:ext cx="847725" cy="869950"/>
          </a:xfrm>
          <a:prstGeom prst="rect">
            <a:avLst/>
          </a:prstGeom>
          <a:noFill/>
          <a:ln w="9525">
            <a:noFill/>
            <a:miter lim="800000"/>
            <a:headEnd/>
            <a:tailEnd/>
          </a:ln>
        </p:spPr>
      </p:pic>
      <p:sp>
        <p:nvSpPr>
          <p:cNvPr id="37" name="Прямоугольник 36"/>
          <p:cNvSpPr/>
          <p:nvPr/>
        </p:nvSpPr>
        <p:spPr>
          <a:xfrm>
            <a:off x="536575" y="1557338"/>
            <a:ext cx="2595563" cy="3860800"/>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ru-RU" dirty="0"/>
          </a:p>
        </p:txBody>
      </p:sp>
      <p:pic>
        <p:nvPicPr>
          <p:cNvPr id="52229" name="Picture 5" descr="C:\Users\admin\Downloads\korzhik.jpg"/>
          <p:cNvPicPr>
            <a:picLocks noChangeAspect="1" noChangeArrowheads="1"/>
          </p:cNvPicPr>
          <p:nvPr/>
        </p:nvPicPr>
        <p:blipFill>
          <a:blip r:embed="rId30"/>
          <a:srcRect/>
          <a:stretch>
            <a:fillRect/>
          </a:stretch>
        </p:blipFill>
        <p:spPr bwMode="auto">
          <a:xfrm>
            <a:off x="685800" y="1681163"/>
            <a:ext cx="2339975" cy="3509962"/>
          </a:xfrm>
          <a:prstGeom prst="rect">
            <a:avLst/>
          </a:prstGeom>
          <a:noFill/>
          <a:ln w="9525">
            <a:noFill/>
            <a:miter lim="800000"/>
            <a:headEnd/>
            <a:tailEnd/>
          </a:ln>
        </p:spPr>
      </p:pic>
      <p:sp>
        <p:nvSpPr>
          <p:cNvPr id="36" name="Прямоугольник 35"/>
          <p:cNvSpPr/>
          <p:nvPr/>
        </p:nvSpPr>
        <p:spPr>
          <a:xfrm>
            <a:off x="3635375" y="2536825"/>
            <a:ext cx="5067300" cy="1755775"/>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defRPr/>
            </a:pPr>
            <a:r>
              <a:rPr lang="en-US" b="1" dirty="0"/>
              <a:t>Prof</a:t>
            </a:r>
            <a:r>
              <a:rPr lang="ru-RU" b="1" dirty="0"/>
              <a:t>. </a:t>
            </a:r>
            <a:r>
              <a:rPr lang="en-US" b="1" dirty="0"/>
              <a:t>Valery </a:t>
            </a:r>
            <a:r>
              <a:rPr lang="en-US" b="1" dirty="0" err="1"/>
              <a:t>Ivanovich</a:t>
            </a:r>
            <a:r>
              <a:rPr lang="en-US" b="1" dirty="0"/>
              <a:t> </a:t>
            </a:r>
            <a:r>
              <a:rPr lang="en-US" b="1" dirty="0" err="1"/>
              <a:t>Korzhik</a:t>
            </a:r>
            <a:r>
              <a:rPr lang="en-US" b="1" dirty="0"/>
              <a:t> is one of the famous scientists in Russia in the area of Cryptography and Steganography. He also works in our department.</a:t>
            </a:r>
            <a:endParaRPr lang="ru-RU"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52229"/>
                                        </p:tgtEl>
                                        <p:attrNameLst>
                                          <p:attrName>style.visibility</p:attrName>
                                        </p:attrNameLst>
                                      </p:cBhvr>
                                      <p:to>
                                        <p:strVal val="visible"/>
                                      </p:to>
                                    </p:set>
                                    <p:animEffect transition="in" filter="wipe(down)">
                                      <p:cBhvr>
                                        <p:cTn id="7" dur="500"/>
                                        <p:tgtEl>
                                          <p:spTgt spid="52229"/>
                                        </p:tgtEl>
                                      </p:cBhvr>
                                    </p:animEffect>
                                  </p:childTnLst>
                                </p:cTn>
                              </p:par>
                              <p:par>
                                <p:cTn id="8" presetID="22" presetClass="entr" presetSubtype="4"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par>
                                <p:cTn id="11" presetID="22" presetClass="entr" presetSubtype="4"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down)">
                                      <p:cBhvr>
                                        <p:cTn id="1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Прямоугольник 49"/>
          <p:cNvSpPr/>
          <p:nvPr/>
        </p:nvSpPr>
        <p:spPr>
          <a:xfrm>
            <a:off x="4716463" y="3860800"/>
            <a:ext cx="4237037" cy="2663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dirty="0"/>
          </a:p>
        </p:txBody>
      </p:sp>
      <p:sp>
        <p:nvSpPr>
          <p:cNvPr id="43" name="Прямоугольник 42"/>
          <p:cNvSpPr/>
          <p:nvPr/>
        </p:nvSpPr>
        <p:spPr>
          <a:xfrm>
            <a:off x="323850" y="3860800"/>
            <a:ext cx="4237038" cy="2663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dirty="0"/>
          </a:p>
        </p:txBody>
      </p:sp>
      <p:sp>
        <p:nvSpPr>
          <p:cNvPr id="34" name="Прямоугольник 33"/>
          <p:cNvSpPr/>
          <p:nvPr/>
        </p:nvSpPr>
        <p:spPr>
          <a:xfrm>
            <a:off x="3873500" y="1054100"/>
            <a:ext cx="5065713" cy="2663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dirty="0"/>
          </a:p>
        </p:txBody>
      </p:sp>
      <p:sp>
        <p:nvSpPr>
          <p:cNvPr id="3" name="Прямоугольник 2"/>
          <p:cNvSpPr/>
          <p:nvPr/>
        </p:nvSpPr>
        <p:spPr>
          <a:xfrm>
            <a:off x="323850" y="1054100"/>
            <a:ext cx="3311525" cy="2663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dirty="0"/>
          </a:p>
        </p:txBody>
      </p:sp>
      <p:sp>
        <p:nvSpPr>
          <p:cNvPr id="8" name="AutoShape 5"/>
          <p:cNvSpPr>
            <a:spLocks noChangeArrowheads="1"/>
          </p:cNvSpPr>
          <p:nvPr/>
        </p:nvSpPr>
        <p:spPr bwMode="auto">
          <a:xfrm>
            <a:off x="0" y="0"/>
            <a:ext cx="9144000" cy="76517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800" dirty="0"/>
              <a:t>Профессорско-преподавательский состав кафедры</a:t>
            </a:r>
            <a:endParaRPr lang="en-US" sz="2800" b="1" dirty="0">
              <a:effectLst>
                <a:outerShdw blurRad="38100" dist="38100" dir="2700000" algn="tl">
                  <a:srgbClr val="000000">
                    <a:alpha val="43137"/>
                  </a:srgbClr>
                </a:outerShdw>
              </a:effectLst>
              <a:latin typeface="Franklin Gothic Book" pitchFamily="34" charset="0"/>
            </a:endParaRPr>
          </a:p>
        </p:txBody>
      </p:sp>
      <p:pic>
        <p:nvPicPr>
          <p:cNvPr id="14" name="Picture 2" descr="C:\Documents and Settings\admin\Рабочий стол\Презентация кафедры\image~11266.jpeg"/>
          <p:cNvPicPr>
            <a:picLocks noChangeAspect="1" noChangeArrowheads="1"/>
          </p:cNvPicPr>
          <p:nvPr/>
        </p:nvPicPr>
        <p:blipFill>
          <a:blip r:embed="rId2"/>
          <a:srcRect/>
          <a:stretch>
            <a:fillRect/>
          </a:stretch>
        </p:blipFill>
        <p:spPr bwMode="auto">
          <a:xfrm>
            <a:off x="558800" y="1152525"/>
            <a:ext cx="720725" cy="1081088"/>
          </a:xfrm>
          <a:prstGeom prst="rect">
            <a:avLst/>
          </a:prstGeom>
          <a:noFill/>
          <a:ln w="9525">
            <a:noFill/>
            <a:miter lim="800000"/>
            <a:headEnd/>
            <a:tailEnd/>
          </a:ln>
        </p:spPr>
      </p:pic>
      <p:pic>
        <p:nvPicPr>
          <p:cNvPr id="52226" name="Picture 2" descr="C:\Users\admin\Downloads\krasov.jpg"/>
          <p:cNvPicPr>
            <a:picLocks noChangeAspect="1" noChangeArrowheads="1"/>
          </p:cNvPicPr>
          <p:nvPr/>
        </p:nvPicPr>
        <p:blipFill>
          <a:blip r:embed="rId3"/>
          <a:srcRect/>
          <a:stretch>
            <a:fillRect/>
          </a:stretch>
        </p:blipFill>
        <p:spPr bwMode="auto">
          <a:xfrm>
            <a:off x="1581150" y="1125538"/>
            <a:ext cx="738188" cy="1108075"/>
          </a:xfrm>
          <a:prstGeom prst="rect">
            <a:avLst/>
          </a:prstGeom>
          <a:noFill/>
          <a:ln w="9525">
            <a:noFill/>
            <a:miter lim="800000"/>
            <a:headEnd/>
            <a:tailEnd/>
          </a:ln>
        </p:spPr>
      </p:pic>
      <p:pic>
        <p:nvPicPr>
          <p:cNvPr id="52229" name="Picture 5" descr="C:\Users\admin\Downloads\korzhik.jpg"/>
          <p:cNvPicPr>
            <a:picLocks noChangeAspect="1" noChangeArrowheads="1"/>
          </p:cNvPicPr>
          <p:nvPr/>
        </p:nvPicPr>
        <p:blipFill>
          <a:blip r:embed="rId4"/>
          <a:srcRect/>
          <a:stretch>
            <a:fillRect/>
          </a:stretch>
        </p:blipFill>
        <p:spPr bwMode="auto">
          <a:xfrm>
            <a:off x="539750" y="2305050"/>
            <a:ext cx="760413" cy="1139825"/>
          </a:xfrm>
          <a:prstGeom prst="rect">
            <a:avLst/>
          </a:prstGeom>
          <a:noFill/>
          <a:ln w="9525">
            <a:noFill/>
            <a:miter lim="800000"/>
            <a:headEnd/>
            <a:tailEnd/>
          </a:ln>
        </p:spPr>
      </p:pic>
      <p:pic>
        <p:nvPicPr>
          <p:cNvPr id="52230" name="Picture 6" descr="C:\Users\admin\Downloads\yakovlev.JPG"/>
          <p:cNvPicPr>
            <a:picLocks noChangeAspect="1" noChangeArrowheads="1"/>
          </p:cNvPicPr>
          <p:nvPr/>
        </p:nvPicPr>
        <p:blipFill>
          <a:blip r:embed="rId5"/>
          <a:srcRect/>
          <a:stretch>
            <a:fillRect/>
          </a:stretch>
        </p:blipFill>
        <p:spPr bwMode="auto">
          <a:xfrm>
            <a:off x="1581150" y="2281238"/>
            <a:ext cx="757238" cy="1139825"/>
          </a:xfrm>
          <a:prstGeom prst="rect">
            <a:avLst/>
          </a:prstGeom>
          <a:noFill/>
          <a:ln w="9525">
            <a:noFill/>
            <a:miter lim="800000"/>
            <a:headEnd/>
            <a:tailEnd/>
          </a:ln>
        </p:spPr>
      </p:pic>
      <p:pic>
        <p:nvPicPr>
          <p:cNvPr id="52231" name="Picture 7" descr="C:\Users\admin\Downloads\urkin.jpg"/>
          <p:cNvPicPr>
            <a:picLocks noChangeAspect="1" noChangeArrowheads="1"/>
          </p:cNvPicPr>
          <p:nvPr/>
        </p:nvPicPr>
        <p:blipFill>
          <a:blip r:embed="rId6"/>
          <a:srcRect/>
          <a:stretch>
            <a:fillRect/>
          </a:stretch>
        </p:blipFill>
        <p:spPr bwMode="auto">
          <a:xfrm>
            <a:off x="5029200" y="1125538"/>
            <a:ext cx="815975" cy="1117600"/>
          </a:xfrm>
          <a:prstGeom prst="rect">
            <a:avLst/>
          </a:prstGeom>
          <a:noFill/>
          <a:ln w="9525">
            <a:noFill/>
            <a:miter lim="800000"/>
            <a:headEnd/>
            <a:tailEnd/>
          </a:ln>
        </p:spPr>
      </p:pic>
      <p:pic>
        <p:nvPicPr>
          <p:cNvPr id="52232" name="Picture 8" descr="C:\Users\admin\Downloads\chechulin.jpg"/>
          <p:cNvPicPr>
            <a:picLocks noChangeAspect="1" noChangeArrowheads="1"/>
          </p:cNvPicPr>
          <p:nvPr/>
        </p:nvPicPr>
        <p:blipFill>
          <a:blip r:embed="rId7"/>
          <a:srcRect/>
          <a:stretch>
            <a:fillRect/>
          </a:stretch>
        </p:blipFill>
        <p:spPr bwMode="auto">
          <a:xfrm>
            <a:off x="4017963" y="1128713"/>
            <a:ext cx="742950" cy="1114425"/>
          </a:xfrm>
          <a:prstGeom prst="rect">
            <a:avLst/>
          </a:prstGeom>
          <a:noFill/>
          <a:ln w="9525">
            <a:noFill/>
            <a:miter lim="800000"/>
            <a:headEnd/>
            <a:tailEnd/>
          </a:ln>
          <a:effectLst>
            <a:outerShdw dist="50800" dir="5400000" algn="ctr" rotWithShape="0">
              <a:srgbClr val="000000"/>
            </a:outerShdw>
          </a:effectLst>
        </p:spPr>
      </p:pic>
      <p:pic>
        <p:nvPicPr>
          <p:cNvPr id="52233" name="Picture 9" descr="C:\Users\admin\Downloads\lena.jpg"/>
          <p:cNvPicPr>
            <a:picLocks noChangeAspect="1" noChangeArrowheads="1"/>
          </p:cNvPicPr>
          <p:nvPr/>
        </p:nvPicPr>
        <p:blipFill>
          <a:blip r:embed="rId8"/>
          <a:srcRect/>
          <a:stretch>
            <a:fillRect/>
          </a:stretch>
        </p:blipFill>
        <p:spPr bwMode="auto">
          <a:xfrm>
            <a:off x="6037263" y="1135063"/>
            <a:ext cx="811212" cy="1108075"/>
          </a:xfrm>
          <a:prstGeom prst="rect">
            <a:avLst/>
          </a:prstGeom>
          <a:noFill/>
          <a:ln w="9525">
            <a:noFill/>
            <a:miter lim="800000"/>
            <a:headEnd/>
            <a:tailEnd/>
          </a:ln>
        </p:spPr>
      </p:pic>
      <p:pic>
        <p:nvPicPr>
          <p:cNvPr id="52234" name="Picture 10" descr="C:\Users\admin\Downloads\peshkov.jpg"/>
          <p:cNvPicPr>
            <a:picLocks noChangeAspect="1" noChangeArrowheads="1"/>
          </p:cNvPicPr>
          <p:nvPr/>
        </p:nvPicPr>
        <p:blipFill>
          <a:blip r:embed="rId9"/>
          <a:srcRect/>
          <a:stretch>
            <a:fillRect/>
          </a:stretch>
        </p:blipFill>
        <p:spPr bwMode="auto">
          <a:xfrm>
            <a:off x="7035800" y="1155700"/>
            <a:ext cx="730250" cy="1087438"/>
          </a:xfrm>
          <a:prstGeom prst="rect">
            <a:avLst/>
          </a:prstGeom>
          <a:noFill/>
          <a:ln w="9525">
            <a:noFill/>
            <a:miter lim="800000"/>
            <a:headEnd/>
            <a:tailEnd/>
          </a:ln>
        </p:spPr>
      </p:pic>
      <p:pic>
        <p:nvPicPr>
          <p:cNvPr id="52235" name="Picture 11" descr="C:\Users\admin\Downloads\nebaeva.jpg"/>
          <p:cNvPicPr>
            <a:picLocks noChangeAspect="1" noChangeArrowheads="1"/>
          </p:cNvPicPr>
          <p:nvPr/>
        </p:nvPicPr>
        <p:blipFill>
          <a:blip r:embed="rId10"/>
          <a:srcRect/>
          <a:stretch>
            <a:fillRect/>
          </a:stretch>
        </p:blipFill>
        <p:spPr bwMode="auto">
          <a:xfrm>
            <a:off x="5029200" y="2392363"/>
            <a:ext cx="827088" cy="1241425"/>
          </a:xfrm>
          <a:prstGeom prst="rect">
            <a:avLst/>
          </a:prstGeom>
          <a:noFill/>
          <a:ln w="9525">
            <a:noFill/>
            <a:miter lim="800000"/>
            <a:headEnd/>
            <a:tailEnd/>
          </a:ln>
        </p:spPr>
      </p:pic>
      <p:pic>
        <p:nvPicPr>
          <p:cNvPr id="52236" name="Picture 12" descr="C:\Users\admin\Downloads\kushnir_300.jpg"/>
          <p:cNvPicPr>
            <a:picLocks noChangeAspect="1" noChangeArrowheads="1"/>
          </p:cNvPicPr>
          <p:nvPr/>
        </p:nvPicPr>
        <p:blipFill>
          <a:blip r:embed="rId11"/>
          <a:srcRect/>
          <a:stretch>
            <a:fillRect/>
          </a:stretch>
        </p:blipFill>
        <p:spPr bwMode="auto">
          <a:xfrm>
            <a:off x="7035800" y="2424113"/>
            <a:ext cx="744538" cy="1116012"/>
          </a:xfrm>
          <a:prstGeom prst="rect">
            <a:avLst/>
          </a:prstGeom>
          <a:noFill/>
          <a:ln w="9525">
            <a:noFill/>
            <a:miter lim="800000"/>
            <a:headEnd/>
            <a:tailEnd/>
          </a:ln>
        </p:spPr>
      </p:pic>
      <p:pic>
        <p:nvPicPr>
          <p:cNvPr id="52237" name="Picture 13" descr="C:\Users\admin\Downloads\ger.jpg"/>
          <p:cNvPicPr>
            <a:picLocks noChangeAspect="1" noChangeArrowheads="1"/>
          </p:cNvPicPr>
          <p:nvPr/>
        </p:nvPicPr>
        <p:blipFill>
          <a:blip r:embed="rId12"/>
          <a:srcRect/>
          <a:stretch>
            <a:fillRect/>
          </a:stretch>
        </p:blipFill>
        <p:spPr bwMode="auto">
          <a:xfrm>
            <a:off x="6037263" y="2459038"/>
            <a:ext cx="811212" cy="1152525"/>
          </a:xfrm>
          <a:prstGeom prst="rect">
            <a:avLst/>
          </a:prstGeom>
          <a:noFill/>
          <a:ln w="9525">
            <a:noFill/>
            <a:miter lim="800000"/>
            <a:headEnd/>
            <a:tailEnd/>
          </a:ln>
        </p:spPr>
      </p:pic>
      <p:pic>
        <p:nvPicPr>
          <p:cNvPr id="52238" name="Picture 14" descr="C:\Users\admin\Downloads\volkogonov_400.jpg"/>
          <p:cNvPicPr>
            <a:picLocks noChangeAspect="1" noChangeArrowheads="1"/>
          </p:cNvPicPr>
          <p:nvPr/>
        </p:nvPicPr>
        <p:blipFill>
          <a:blip r:embed="rId13"/>
          <a:srcRect/>
          <a:stretch>
            <a:fillRect/>
          </a:stretch>
        </p:blipFill>
        <p:spPr bwMode="auto">
          <a:xfrm>
            <a:off x="4027488" y="2465388"/>
            <a:ext cx="858837" cy="1146175"/>
          </a:xfrm>
          <a:prstGeom prst="rect">
            <a:avLst/>
          </a:prstGeom>
          <a:noFill/>
          <a:ln w="9525">
            <a:noFill/>
            <a:miter lim="800000"/>
            <a:headEnd/>
            <a:tailEnd/>
          </a:ln>
        </p:spPr>
      </p:pic>
      <p:pic>
        <p:nvPicPr>
          <p:cNvPr id="52243" name="Picture 19"/>
          <p:cNvPicPr>
            <a:picLocks noChangeAspect="1" noChangeArrowheads="1"/>
          </p:cNvPicPr>
          <p:nvPr/>
        </p:nvPicPr>
        <p:blipFill>
          <a:blip r:embed="rId14"/>
          <a:srcRect/>
          <a:stretch>
            <a:fillRect/>
          </a:stretch>
        </p:blipFill>
        <p:spPr bwMode="auto">
          <a:xfrm>
            <a:off x="7942263" y="2454275"/>
            <a:ext cx="828675" cy="1085850"/>
          </a:xfrm>
          <a:prstGeom prst="rect">
            <a:avLst/>
          </a:prstGeom>
          <a:noFill/>
          <a:ln w="9525">
            <a:noFill/>
            <a:miter lim="800000"/>
            <a:headEnd/>
            <a:tailEnd/>
          </a:ln>
        </p:spPr>
      </p:pic>
      <p:pic>
        <p:nvPicPr>
          <p:cNvPr id="52245" name="Picture 21" descr="http://zss.sut.ru/useruploads/images/imgo.jpg"/>
          <p:cNvPicPr>
            <a:picLocks noChangeAspect="1" noChangeArrowheads="1"/>
          </p:cNvPicPr>
          <p:nvPr/>
        </p:nvPicPr>
        <p:blipFill>
          <a:blip r:embed="rId15"/>
          <a:srcRect/>
          <a:stretch>
            <a:fillRect/>
          </a:stretch>
        </p:blipFill>
        <p:spPr bwMode="auto">
          <a:xfrm>
            <a:off x="7943850" y="4043363"/>
            <a:ext cx="949325" cy="1008062"/>
          </a:xfrm>
          <a:prstGeom prst="rect">
            <a:avLst/>
          </a:prstGeom>
          <a:noFill/>
          <a:ln w="9525">
            <a:noFill/>
            <a:miter lim="800000"/>
            <a:headEnd/>
            <a:tailEnd/>
          </a:ln>
        </p:spPr>
      </p:pic>
      <p:pic>
        <p:nvPicPr>
          <p:cNvPr id="52246" name="Picture 22" descr="C:\Users\admin\Downloads\sheffer.jpg"/>
          <p:cNvPicPr>
            <a:picLocks noChangeAspect="1" noChangeArrowheads="1"/>
          </p:cNvPicPr>
          <p:nvPr/>
        </p:nvPicPr>
        <p:blipFill>
          <a:blip r:embed="rId16"/>
          <a:srcRect/>
          <a:stretch>
            <a:fillRect/>
          </a:stretch>
        </p:blipFill>
        <p:spPr bwMode="auto">
          <a:xfrm>
            <a:off x="2505075" y="3856038"/>
            <a:ext cx="771525" cy="1157287"/>
          </a:xfrm>
          <a:prstGeom prst="rect">
            <a:avLst/>
          </a:prstGeom>
          <a:noFill/>
          <a:ln w="9525">
            <a:noFill/>
            <a:miter lim="800000"/>
            <a:headEnd/>
            <a:tailEnd/>
          </a:ln>
        </p:spPr>
      </p:pic>
      <p:pic>
        <p:nvPicPr>
          <p:cNvPr id="52247" name="Picture 23" descr="C:\Users\admin\Downloads\cvetkov2.jpg"/>
          <p:cNvPicPr>
            <a:picLocks noChangeAspect="1" noChangeArrowheads="1"/>
          </p:cNvPicPr>
          <p:nvPr/>
        </p:nvPicPr>
        <p:blipFill>
          <a:blip r:embed="rId17"/>
          <a:srcRect/>
          <a:stretch>
            <a:fillRect/>
          </a:stretch>
        </p:blipFill>
        <p:spPr bwMode="auto">
          <a:xfrm>
            <a:off x="1476375" y="3898900"/>
            <a:ext cx="758825" cy="969963"/>
          </a:xfrm>
          <a:prstGeom prst="rect">
            <a:avLst/>
          </a:prstGeom>
          <a:noFill/>
          <a:ln w="9525">
            <a:noFill/>
            <a:miter lim="800000"/>
            <a:headEnd/>
            <a:tailEnd/>
          </a:ln>
        </p:spPr>
      </p:pic>
      <p:pic>
        <p:nvPicPr>
          <p:cNvPr id="52248" name="Picture 24" descr="C:\Users\admin\Downloads\ushakov.jpg"/>
          <p:cNvPicPr>
            <a:picLocks noChangeAspect="1" noChangeArrowheads="1"/>
          </p:cNvPicPr>
          <p:nvPr/>
        </p:nvPicPr>
        <p:blipFill>
          <a:blip r:embed="rId18"/>
          <a:srcRect/>
          <a:stretch>
            <a:fillRect/>
          </a:stretch>
        </p:blipFill>
        <p:spPr bwMode="auto">
          <a:xfrm>
            <a:off x="536575" y="3814763"/>
            <a:ext cx="750888" cy="1127125"/>
          </a:xfrm>
          <a:prstGeom prst="rect">
            <a:avLst/>
          </a:prstGeom>
          <a:noFill/>
          <a:ln w="9525">
            <a:noFill/>
            <a:miter lim="800000"/>
            <a:headEnd/>
            <a:tailEnd/>
          </a:ln>
        </p:spPr>
      </p:pic>
      <p:pic>
        <p:nvPicPr>
          <p:cNvPr id="52249" name="Picture 25" descr="C:\Users\admin\Downloads\prudnikov.jpg"/>
          <p:cNvPicPr>
            <a:picLocks noChangeAspect="1" noChangeArrowheads="1"/>
          </p:cNvPicPr>
          <p:nvPr/>
        </p:nvPicPr>
        <p:blipFill>
          <a:blip r:embed="rId19"/>
          <a:srcRect/>
          <a:stretch>
            <a:fillRect/>
          </a:stretch>
        </p:blipFill>
        <p:spPr bwMode="auto">
          <a:xfrm>
            <a:off x="566738" y="5275263"/>
            <a:ext cx="690562" cy="1033462"/>
          </a:xfrm>
          <a:prstGeom prst="rect">
            <a:avLst/>
          </a:prstGeom>
          <a:noFill/>
          <a:ln w="9525">
            <a:noFill/>
            <a:miter lim="800000"/>
            <a:headEnd/>
            <a:tailEnd/>
          </a:ln>
        </p:spPr>
      </p:pic>
      <p:pic>
        <p:nvPicPr>
          <p:cNvPr id="52250" name="Picture 26" descr="C:\Users\admin\Downloads\Ковцур ММ фото+фон копия.jpg"/>
          <p:cNvPicPr>
            <a:picLocks noChangeAspect="1" noChangeArrowheads="1"/>
          </p:cNvPicPr>
          <p:nvPr/>
        </p:nvPicPr>
        <p:blipFill>
          <a:blip r:embed="rId20"/>
          <a:srcRect/>
          <a:stretch>
            <a:fillRect/>
          </a:stretch>
        </p:blipFill>
        <p:spPr bwMode="auto">
          <a:xfrm>
            <a:off x="3563938" y="4073525"/>
            <a:ext cx="787400" cy="1084263"/>
          </a:xfrm>
          <a:prstGeom prst="rect">
            <a:avLst/>
          </a:prstGeom>
          <a:noFill/>
          <a:ln w="9525">
            <a:noFill/>
            <a:miter lim="800000"/>
            <a:headEnd/>
            <a:tailEnd/>
          </a:ln>
        </p:spPr>
      </p:pic>
      <p:pic>
        <p:nvPicPr>
          <p:cNvPr id="52251" name="Picture 27" descr="C:\Users\admin\Downloads\kirillov.jpg"/>
          <p:cNvPicPr>
            <a:picLocks noChangeAspect="1" noChangeArrowheads="1"/>
          </p:cNvPicPr>
          <p:nvPr/>
        </p:nvPicPr>
        <p:blipFill>
          <a:blip r:embed="rId21"/>
          <a:srcRect/>
          <a:stretch>
            <a:fillRect/>
          </a:stretch>
        </p:blipFill>
        <p:spPr bwMode="auto">
          <a:xfrm>
            <a:off x="3546475" y="5337175"/>
            <a:ext cx="809625" cy="1081088"/>
          </a:xfrm>
          <a:prstGeom prst="rect">
            <a:avLst/>
          </a:prstGeom>
          <a:noFill/>
          <a:ln w="9525">
            <a:noFill/>
            <a:miter lim="800000"/>
            <a:headEnd/>
            <a:tailEnd/>
          </a:ln>
        </p:spPr>
      </p:pic>
      <p:pic>
        <p:nvPicPr>
          <p:cNvPr id="52253" name="Picture 29" descr="C:\Users\admin\Downloads\baskakov_new.jpg"/>
          <p:cNvPicPr>
            <a:picLocks noChangeAspect="1" noChangeArrowheads="1"/>
          </p:cNvPicPr>
          <p:nvPr/>
        </p:nvPicPr>
        <p:blipFill>
          <a:blip r:embed="rId22"/>
          <a:srcRect/>
          <a:stretch>
            <a:fillRect/>
          </a:stretch>
        </p:blipFill>
        <p:spPr bwMode="auto">
          <a:xfrm>
            <a:off x="2514600" y="5229225"/>
            <a:ext cx="784225" cy="1044575"/>
          </a:xfrm>
          <a:prstGeom prst="rect">
            <a:avLst/>
          </a:prstGeom>
          <a:noFill/>
          <a:ln w="9525">
            <a:noFill/>
            <a:miter lim="800000"/>
            <a:headEnd/>
            <a:tailEnd/>
          </a:ln>
        </p:spPr>
      </p:pic>
      <p:pic>
        <p:nvPicPr>
          <p:cNvPr id="52255" name="Picture 31" descr="http://zss.sut.ru/useruploads/images/Podolyak_R_foto.jpg"/>
          <p:cNvPicPr>
            <a:picLocks noChangeAspect="1" noChangeArrowheads="1"/>
          </p:cNvPicPr>
          <p:nvPr/>
        </p:nvPicPr>
        <p:blipFill>
          <a:blip r:embed="rId23"/>
          <a:srcRect/>
          <a:stretch>
            <a:fillRect/>
          </a:stretch>
        </p:blipFill>
        <p:spPr bwMode="auto">
          <a:xfrm>
            <a:off x="6049963" y="3992563"/>
            <a:ext cx="750887" cy="1017587"/>
          </a:xfrm>
          <a:prstGeom prst="rect">
            <a:avLst/>
          </a:prstGeom>
          <a:noFill/>
          <a:ln w="9525">
            <a:noFill/>
            <a:miter lim="800000"/>
            <a:headEnd/>
            <a:tailEnd/>
          </a:ln>
        </p:spPr>
      </p:pic>
      <p:pic>
        <p:nvPicPr>
          <p:cNvPr id="52256" name="Picture 32" descr="C:\Users\admin\Downloads\pestov1.jpg"/>
          <p:cNvPicPr>
            <a:picLocks noChangeAspect="1" noChangeArrowheads="1"/>
          </p:cNvPicPr>
          <p:nvPr/>
        </p:nvPicPr>
        <p:blipFill>
          <a:blip r:embed="rId24"/>
          <a:srcRect/>
          <a:stretch>
            <a:fillRect/>
          </a:stretch>
        </p:blipFill>
        <p:spPr bwMode="auto">
          <a:xfrm>
            <a:off x="5029200" y="3959225"/>
            <a:ext cx="827088" cy="1241425"/>
          </a:xfrm>
          <a:prstGeom prst="rect">
            <a:avLst/>
          </a:prstGeom>
          <a:noFill/>
          <a:ln w="9525">
            <a:noFill/>
            <a:miter lim="800000"/>
            <a:headEnd/>
            <a:tailEnd/>
          </a:ln>
        </p:spPr>
      </p:pic>
      <p:pic>
        <p:nvPicPr>
          <p:cNvPr id="52257" name="Picture 33" descr="C:\Users\admin\Downloads\levin.jpg"/>
          <p:cNvPicPr>
            <a:picLocks noChangeAspect="1" noChangeArrowheads="1"/>
          </p:cNvPicPr>
          <p:nvPr/>
        </p:nvPicPr>
        <p:blipFill>
          <a:blip r:embed="rId25"/>
          <a:srcRect/>
          <a:stretch>
            <a:fillRect/>
          </a:stretch>
        </p:blipFill>
        <p:spPr bwMode="auto">
          <a:xfrm>
            <a:off x="7019925" y="4005263"/>
            <a:ext cx="803275" cy="1204912"/>
          </a:xfrm>
          <a:prstGeom prst="rect">
            <a:avLst/>
          </a:prstGeom>
          <a:noFill/>
          <a:ln w="9525">
            <a:noFill/>
            <a:miter lim="800000"/>
            <a:headEnd/>
            <a:tailEnd/>
          </a:ln>
        </p:spPr>
      </p:pic>
      <p:pic>
        <p:nvPicPr>
          <p:cNvPr id="52259" name="Picture 35" descr="&amp;SHcy;&amp;tcy;&amp;iecy;&amp;rcy;&amp;iecy;&amp;ncy;&amp;bcy;&amp;iecy;&amp;rcy;&amp;gcy; &amp;Scy;&amp;tcy;&amp;acy;&amp;ncy;&amp;icy;&amp;scy;&amp;lcy;&amp;acy;&amp;vcy; &amp;Icy;&amp;gcy;&amp;ocy;&amp;rcy;&amp;iecy;&amp;vcy;&amp;icy;&amp;chcy;"/>
          <p:cNvPicPr>
            <a:picLocks noChangeAspect="1" noChangeArrowheads="1"/>
          </p:cNvPicPr>
          <p:nvPr/>
        </p:nvPicPr>
        <p:blipFill>
          <a:blip r:embed="rId26"/>
          <a:srcRect/>
          <a:stretch>
            <a:fillRect/>
          </a:stretch>
        </p:blipFill>
        <p:spPr bwMode="auto">
          <a:xfrm>
            <a:off x="5021263" y="5367338"/>
            <a:ext cx="847725" cy="869950"/>
          </a:xfrm>
          <a:prstGeom prst="rect">
            <a:avLst/>
          </a:prstGeom>
          <a:noFill/>
          <a:ln w="9525">
            <a:noFill/>
            <a:miter lim="800000"/>
            <a:headEnd/>
            <a:tailEnd/>
          </a:ln>
        </p:spPr>
      </p:pic>
      <p:sp>
        <p:nvSpPr>
          <p:cNvPr id="38" name="Прямоугольник 37"/>
          <p:cNvSpPr/>
          <p:nvPr/>
        </p:nvSpPr>
        <p:spPr>
          <a:xfrm>
            <a:off x="323850" y="1246188"/>
            <a:ext cx="3414713" cy="5062537"/>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ru-RU" dirty="0"/>
          </a:p>
        </p:txBody>
      </p:sp>
      <p:sp>
        <p:nvSpPr>
          <p:cNvPr id="36" name="Прямоугольник 35"/>
          <p:cNvSpPr/>
          <p:nvPr/>
        </p:nvSpPr>
        <p:spPr>
          <a:xfrm>
            <a:off x="3873500" y="2765425"/>
            <a:ext cx="5065713" cy="1757363"/>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defRPr/>
            </a:pPr>
            <a:r>
              <a:rPr lang="en-US" b="1" dirty="0"/>
              <a:t>Heads of government companies, employees of </a:t>
            </a:r>
            <a:r>
              <a:rPr lang="en-US" b="1" dirty="0" smtClean="0"/>
              <a:t>state </a:t>
            </a:r>
            <a:r>
              <a:rPr lang="en-US" b="1" dirty="0"/>
              <a:t>services of Russia works in our department.</a:t>
            </a:r>
            <a:endParaRPr lang="ru-RU" b="1" dirty="0"/>
          </a:p>
        </p:txBody>
      </p:sp>
      <p:pic>
        <p:nvPicPr>
          <p:cNvPr id="52228" name="Picture 4" descr="C:\Users\admin\Downloads\buynevich.jpg"/>
          <p:cNvPicPr>
            <a:picLocks noChangeAspect="1" noChangeArrowheads="1"/>
          </p:cNvPicPr>
          <p:nvPr/>
        </p:nvPicPr>
        <p:blipFill>
          <a:blip r:embed="rId27"/>
          <a:srcRect/>
          <a:stretch>
            <a:fillRect/>
          </a:stretch>
        </p:blipFill>
        <p:spPr bwMode="auto">
          <a:xfrm>
            <a:off x="2128838" y="3973513"/>
            <a:ext cx="1443037" cy="2165350"/>
          </a:xfrm>
          <a:prstGeom prst="rect">
            <a:avLst/>
          </a:prstGeom>
          <a:noFill/>
          <a:ln w="9525">
            <a:noFill/>
            <a:miter lim="800000"/>
            <a:headEnd/>
            <a:tailEnd/>
          </a:ln>
        </p:spPr>
      </p:pic>
      <p:pic>
        <p:nvPicPr>
          <p:cNvPr id="52227" name="Picture 3" descr="C:\Users\admin\Downloads\andrianov.jpg"/>
          <p:cNvPicPr>
            <a:picLocks noChangeAspect="1" noChangeArrowheads="1"/>
          </p:cNvPicPr>
          <p:nvPr/>
        </p:nvPicPr>
        <p:blipFill>
          <a:blip r:embed="rId28"/>
          <a:srcRect/>
          <a:stretch>
            <a:fillRect/>
          </a:stretch>
        </p:blipFill>
        <p:spPr bwMode="auto">
          <a:xfrm>
            <a:off x="2049463" y="1503363"/>
            <a:ext cx="1370012" cy="1827212"/>
          </a:xfrm>
          <a:prstGeom prst="rect">
            <a:avLst/>
          </a:prstGeom>
          <a:noFill/>
          <a:ln w="9525">
            <a:noFill/>
            <a:miter lim="800000"/>
            <a:headEnd/>
            <a:tailEnd/>
          </a:ln>
        </p:spPr>
      </p:pic>
      <p:pic>
        <p:nvPicPr>
          <p:cNvPr id="52242" name="Picture 18"/>
          <p:cNvPicPr>
            <a:picLocks noChangeAspect="1" noChangeArrowheads="1"/>
          </p:cNvPicPr>
          <p:nvPr/>
        </p:nvPicPr>
        <p:blipFill>
          <a:blip r:embed="rId29"/>
          <a:srcRect/>
          <a:stretch>
            <a:fillRect/>
          </a:stretch>
        </p:blipFill>
        <p:spPr bwMode="auto">
          <a:xfrm>
            <a:off x="539750" y="4146550"/>
            <a:ext cx="1370013" cy="1522413"/>
          </a:xfrm>
          <a:prstGeom prst="rect">
            <a:avLst/>
          </a:prstGeom>
          <a:noFill/>
          <a:ln w="9525">
            <a:noFill/>
            <a:miter lim="800000"/>
            <a:headEnd/>
            <a:tailEnd/>
          </a:ln>
        </p:spPr>
      </p:pic>
      <p:pic>
        <p:nvPicPr>
          <p:cNvPr id="52252" name="Picture 28" descr="C:\Users\admin\Downloads\gvozdev12.jpg"/>
          <p:cNvPicPr>
            <a:picLocks noChangeAspect="1" noChangeArrowheads="1"/>
          </p:cNvPicPr>
          <p:nvPr/>
        </p:nvPicPr>
        <p:blipFill>
          <a:blip r:embed="rId30"/>
          <a:srcRect/>
          <a:stretch>
            <a:fillRect/>
          </a:stretch>
        </p:blipFill>
        <p:spPr bwMode="auto">
          <a:xfrm>
            <a:off x="487363" y="1412875"/>
            <a:ext cx="1368425" cy="2055813"/>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52226"/>
                                        </p:tgtEl>
                                        <p:attrNameLst>
                                          <p:attrName>style.visibility</p:attrName>
                                        </p:attrNameLst>
                                      </p:cBhvr>
                                      <p:to>
                                        <p:strVal val="visible"/>
                                      </p:to>
                                    </p:set>
                                    <p:anim calcmode="lin" valueType="num">
                                      <p:cBhvr>
                                        <p:cTn id="17" dur="500" fill="hold"/>
                                        <p:tgtEl>
                                          <p:spTgt spid="52226"/>
                                        </p:tgtEl>
                                        <p:attrNameLst>
                                          <p:attrName>ppt_w</p:attrName>
                                        </p:attrNameLst>
                                      </p:cBhvr>
                                      <p:tavLst>
                                        <p:tav tm="0">
                                          <p:val>
                                            <p:fltVal val="0"/>
                                          </p:val>
                                        </p:tav>
                                        <p:tav tm="100000">
                                          <p:val>
                                            <p:strVal val="#ppt_w"/>
                                          </p:val>
                                        </p:tav>
                                      </p:tavLst>
                                    </p:anim>
                                    <p:anim calcmode="lin" valueType="num">
                                      <p:cBhvr>
                                        <p:cTn id="18" dur="500" fill="hold"/>
                                        <p:tgtEl>
                                          <p:spTgt spid="52226"/>
                                        </p:tgtEl>
                                        <p:attrNameLst>
                                          <p:attrName>ppt_h</p:attrName>
                                        </p:attrNameLst>
                                      </p:cBhvr>
                                      <p:tavLst>
                                        <p:tav tm="0">
                                          <p:val>
                                            <p:fltVal val="0"/>
                                          </p:val>
                                        </p:tav>
                                        <p:tav tm="100000">
                                          <p:val>
                                            <p:strVal val="#ppt_h"/>
                                          </p:val>
                                        </p:tav>
                                      </p:tavLst>
                                    </p:anim>
                                    <p:animEffect transition="in" filter="fade">
                                      <p:cBhvr>
                                        <p:cTn id="19" dur="500"/>
                                        <p:tgtEl>
                                          <p:spTgt spid="52226"/>
                                        </p:tgtEl>
                                      </p:cBhvr>
                                    </p:animEffect>
                                  </p:childTnLst>
                                </p:cTn>
                              </p:par>
                              <p:par>
                                <p:cTn id="20" presetID="53" presetClass="entr" presetSubtype="16" fill="hold" nodeType="withEffect">
                                  <p:stCondLst>
                                    <p:cond delay="0"/>
                                  </p:stCondLst>
                                  <p:childTnLst>
                                    <p:set>
                                      <p:cBhvr>
                                        <p:cTn id="21" dur="1" fill="hold">
                                          <p:stCondLst>
                                            <p:cond delay="0"/>
                                          </p:stCondLst>
                                        </p:cTn>
                                        <p:tgtEl>
                                          <p:spTgt spid="52229"/>
                                        </p:tgtEl>
                                        <p:attrNameLst>
                                          <p:attrName>style.visibility</p:attrName>
                                        </p:attrNameLst>
                                      </p:cBhvr>
                                      <p:to>
                                        <p:strVal val="visible"/>
                                      </p:to>
                                    </p:set>
                                    <p:anim calcmode="lin" valueType="num">
                                      <p:cBhvr>
                                        <p:cTn id="22" dur="500" fill="hold"/>
                                        <p:tgtEl>
                                          <p:spTgt spid="52229"/>
                                        </p:tgtEl>
                                        <p:attrNameLst>
                                          <p:attrName>ppt_w</p:attrName>
                                        </p:attrNameLst>
                                      </p:cBhvr>
                                      <p:tavLst>
                                        <p:tav tm="0">
                                          <p:val>
                                            <p:fltVal val="0"/>
                                          </p:val>
                                        </p:tav>
                                        <p:tav tm="100000">
                                          <p:val>
                                            <p:strVal val="#ppt_w"/>
                                          </p:val>
                                        </p:tav>
                                      </p:tavLst>
                                    </p:anim>
                                    <p:anim calcmode="lin" valueType="num">
                                      <p:cBhvr>
                                        <p:cTn id="23" dur="500" fill="hold"/>
                                        <p:tgtEl>
                                          <p:spTgt spid="52229"/>
                                        </p:tgtEl>
                                        <p:attrNameLst>
                                          <p:attrName>ppt_h</p:attrName>
                                        </p:attrNameLst>
                                      </p:cBhvr>
                                      <p:tavLst>
                                        <p:tav tm="0">
                                          <p:val>
                                            <p:fltVal val="0"/>
                                          </p:val>
                                        </p:tav>
                                        <p:tav tm="100000">
                                          <p:val>
                                            <p:strVal val="#ppt_h"/>
                                          </p:val>
                                        </p:tav>
                                      </p:tavLst>
                                    </p:anim>
                                    <p:animEffect transition="in" filter="fade">
                                      <p:cBhvr>
                                        <p:cTn id="24" dur="500"/>
                                        <p:tgtEl>
                                          <p:spTgt spid="52229"/>
                                        </p:tgtEl>
                                      </p:cBhvr>
                                    </p:animEffect>
                                  </p:childTnLst>
                                </p:cTn>
                              </p:par>
                              <p:par>
                                <p:cTn id="25" presetID="53" presetClass="entr" presetSubtype="16" fill="hold" nodeType="withEffect">
                                  <p:stCondLst>
                                    <p:cond delay="0"/>
                                  </p:stCondLst>
                                  <p:childTnLst>
                                    <p:set>
                                      <p:cBhvr>
                                        <p:cTn id="26" dur="1" fill="hold">
                                          <p:stCondLst>
                                            <p:cond delay="0"/>
                                          </p:stCondLst>
                                        </p:cTn>
                                        <p:tgtEl>
                                          <p:spTgt spid="52230"/>
                                        </p:tgtEl>
                                        <p:attrNameLst>
                                          <p:attrName>style.visibility</p:attrName>
                                        </p:attrNameLst>
                                      </p:cBhvr>
                                      <p:to>
                                        <p:strVal val="visible"/>
                                      </p:to>
                                    </p:set>
                                    <p:anim calcmode="lin" valueType="num">
                                      <p:cBhvr>
                                        <p:cTn id="27" dur="500" fill="hold"/>
                                        <p:tgtEl>
                                          <p:spTgt spid="52230"/>
                                        </p:tgtEl>
                                        <p:attrNameLst>
                                          <p:attrName>ppt_w</p:attrName>
                                        </p:attrNameLst>
                                      </p:cBhvr>
                                      <p:tavLst>
                                        <p:tav tm="0">
                                          <p:val>
                                            <p:fltVal val="0"/>
                                          </p:val>
                                        </p:tav>
                                        <p:tav tm="100000">
                                          <p:val>
                                            <p:strVal val="#ppt_w"/>
                                          </p:val>
                                        </p:tav>
                                      </p:tavLst>
                                    </p:anim>
                                    <p:anim calcmode="lin" valueType="num">
                                      <p:cBhvr>
                                        <p:cTn id="28" dur="500" fill="hold"/>
                                        <p:tgtEl>
                                          <p:spTgt spid="52230"/>
                                        </p:tgtEl>
                                        <p:attrNameLst>
                                          <p:attrName>ppt_h</p:attrName>
                                        </p:attrNameLst>
                                      </p:cBhvr>
                                      <p:tavLst>
                                        <p:tav tm="0">
                                          <p:val>
                                            <p:fltVal val="0"/>
                                          </p:val>
                                        </p:tav>
                                        <p:tav tm="100000">
                                          <p:val>
                                            <p:strVal val="#ppt_h"/>
                                          </p:val>
                                        </p:tav>
                                      </p:tavLst>
                                    </p:anim>
                                    <p:animEffect transition="in" filter="fade">
                                      <p:cBhvr>
                                        <p:cTn id="29" dur="500"/>
                                        <p:tgtEl>
                                          <p:spTgt spid="5223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par>
                                <p:cTn id="35" presetID="53" presetClass="entr" presetSubtype="16" fill="hold" nodeType="withEffect">
                                  <p:stCondLst>
                                    <p:cond delay="0"/>
                                  </p:stCondLst>
                                  <p:childTnLst>
                                    <p:set>
                                      <p:cBhvr>
                                        <p:cTn id="36" dur="1" fill="hold">
                                          <p:stCondLst>
                                            <p:cond delay="0"/>
                                          </p:stCondLst>
                                        </p:cTn>
                                        <p:tgtEl>
                                          <p:spTgt spid="52231"/>
                                        </p:tgtEl>
                                        <p:attrNameLst>
                                          <p:attrName>style.visibility</p:attrName>
                                        </p:attrNameLst>
                                      </p:cBhvr>
                                      <p:to>
                                        <p:strVal val="visible"/>
                                      </p:to>
                                    </p:set>
                                    <p:anim calcmode="lin" valueType="num">
                                      <p:cBhvr>
                                        <p:cTn id="37" dur="500" fill="hold"/>
                                        <p:tgtEl>
                                          <p:spTgt spid="52231"/>
                                        </p:tgtEl>
                                        <p:attrNameLst>
                                          <p:attrName>ppt_w</p:attrName>
                                        </p:attrNameLst>
                                      </p:cBhvr>
                                      <p:tavLst>
                                        <p:tav tm="0">
                                          <p:val>
                                            <p:fltVal val="0"/>
                                          </p:val>
                                        </p:tav>
                                        <p:tav tm="100000">
                                          <p:val>
                                            <p:strVal val="#ppt_w"/>
                                          </p:val>
                                        </p:tav>
                                      </p:tavLst>
                                    </p:anim>
                                    <p:anim calcmode="lin" valueType="num">
                                      <p:cBhvr>
                                        <p:cTn id="38" dur="500" fill="hold"/>
                                        <p:tgtEl>
                                          <p:spTgt spid="52231"/>
                                        </p:tgtEl>
                                        <p:attrNameLst>
                                          <p:attrName>ppt_h</p:attrName>
                                        </p:attrNameLst>
                                      </p:cBhvr>
                                      <p:tavLst>
                                        <p:tav tm="0">
                                          <p:val>
                                            <p:fltVal val="0"/>
                                          </p:val>
                                        </p:tav>
                                        <p:tav tm="100000">
                                          <p:val>
                                            <p:strVal val="#ppt_h"/>
                                          </p:val>
                                        </p:tav>
                                      </p:tavLst>
                                    </p:anim>
                                    <p:animEffect transition="in" filter="fade">
                                      <p:cBhvr>
                                        <p:cTn id="39" dur="500"/>
                                        <p:tgtEl>
                                          <p:spTgt spid="52231"/>
                                        </p:tgtEl>
                                      </p:cBhvr>
                                    </p:animEffect>
                                  </p:childTnLst>
                                </p:cTn>
                              </p:par>
                              <p:par>
                                <p:cTn id="40" presetID="53" presetClass="entr" presetSubtype="16" fill="hold" nodeType="withEffect">
                                  <p:stCondLst>
                                    <p:cond delay="0"/>
                                  </p:stCondLst>
                                  <p:childTnLst>
                                    <p:set>
                                      <p:cBhvr>
                                        <p:cTn id="41" dur="1" fill="hold">
                                          <p:stCondLst>
                                            <p:cond delay="0"/>
                                          </p:stCondLst>
                                        </p:cTn>
                                        <p:tgtEl>
                                          <p:spTgt spid="52232"/>
                                        </p:tgtEl>
                                        <p:attrNameLst>
                                          <p:attrName>style.visibility</p:attrName>
                                        </p:attrNameLst>
                                      </p:cBhvr>
                                      <p:to>
                                        <p:strVal val="visible"/>
                                      </p:to>
                                    </p:set>
                                    <p:anim calcmode="lin" valueType="num">
                                      <p:cBhvr>
                                        <p:cTn id="42" dur="500" fill="hold"/>
                                        <p:tgtEl>
                                          <p:spTgt spid="52232"/>
                                        </p:tgtEl>
                                        <p:attrNameLst>
                                          <p:attrName>ppt_w</p:attrName>
                                        </p:attrNameLst>
                                      </p:cBhvr>
                                      <p:tavLst>
                                        <p:tav tm="0">
                                          <p:val>
                                            <p:fltVal val="0"/>
                                          </p:val>
                                        </p:tav>
                                        <p:tav tm="100000">
                                          <p:val>
                                            <p:strVal val="#ppt_w"/>
                                          </p:val>
                                        </p:tav>
                                      </p:tavLst>
                                    </p:anim>
                                    <p:anim calcmode="lin" valueType="num">
                                      <p:cBhvr>
                                        <p:cTn id="43" dur="500" fill="hold"/>
                                        <p:tgtEl>
                                          <p:spTgt spid="52232"/>
                                        </p:tgtEl>
                                        <p:attrNameLst>
                                          <p:attrName>ppt_h</p:attrName>
                                        </p:attrNameLst>
                                      </p:cBhvr>
                                      <p:tavLst>
                                        <p:tav tm="0">
                                          <p:val>
                                            <p:fltVal val="0"/>
                                          </p:val>
                                        </p:tav>
                                        <p:tav tm="100000">
                                          <p:val>
                                            <p:strVal val="#ppt_h"/>
                                          </p:val>
                                        </p:tav>
                                      </p:tavLst>
                                    </p:anim>
                                    <p:animEffect transition="in" filter="fade">
                                      <p:cBhvr>
                                        <p:cTn id="44" dur="500"/>
                                        <p:tgtEl>
                                          <p:spTgt spid="52232"/>
                                        </p:tgtEl>
                                      </p:cBhvr>
                                    </p:animEffect>
                                  </p:childTnLst>
                                </p:cTn>
                              </p:par>
                              <p:par>
                                <p:cTn id="45" presetID="53" presetClass="entr" presetSubtype="16" fill="hold" nodeType="withEffect">
                                  <p:stCondLst>
                                    <p:cond delay="0"/>
                                  </p:stCondLst>
                                  <p:childTnLst>
                                    <p:set>
                                      <p:cBhvr>
                                        <p:cTn id="46" dur="1" fill="hold">
                                          <p:stCondLst>
                                            <p:cond delay="0"/>
                                          </p:stCondLst>
                                        </p:cTn>
                                        <p:tgtEl>
                                          <p:spTgt spid="52233"/>
                                        </p:tgtEl>
                                        <p:attrNameLst>
                                          <p:attrName>style.visibility</p:attrName>
                                        </p:attrNameLst>
                                      </p:cBhvr>
                                      <p:to>
                                        <p:strVal val="visible"/>
                                      </p:to>
                                    </p:set>
                                    <p:anim calcmode="lin" valueType="num">
                                      <p:cBhvr>
                                        <p:cTn id="47" dur="500" fill="hold"/>
                                        <p:tgtEl>
                                          <p:spTgt spid="52233"/>
                                        </p:tgtEl>
                                        <p:attrNameLst>
                                          <p:attrName>ppt_w</p:attrName>
                                        </p:attrNameLst>
                                      </p:cBhvr>
                                      <p:tavLst>
                                        <p:tav tm="0">
                                          <p:val>
                                            <p:fltVal val="0"/>
                                          </p:val>
                                        </p:tav>
                                        <p:tav tm="100000">
                                          <p:val>
                                            <p:strVal val="#ppt_w"/>
                                          </p:val>
                                        </p:tav>
                                      </p:tavLst>
                                    </p:anim>
                                    <p:anim calcmode="lin" valueType="num">
                                      <p:cBhvr>
                                        <p:cTn id="48" dur="500" fill="hold"/>
                                        <p:tgtEl>
                                          <p:spTgt spid="52233"/>
                                        </p:tgtEl>
                                        <p:attrNameLst>
                                          <p:attrName>ppt_h</p:attrName>
                                        </p:attrNameLst>
                                      </p:cBhvr>
                                      <p:tavLst>
                                        <p:tav tm="0">
                                          <p:val>
                                            <p:fltVal val="0"/>
                                          </p:val>
                                        </p:tav>
                                        <p:tav tm="100000">
                                          <p:val>
                                            <p:strVal val="#ppt_h"/>
                                          </p:val>
                                        </p:tav>
                                      </p:tavLst>
                                    </p:anim>
                                    <p:animEffect transition="in" filter="fade">
                                      <p:cBhvr>
                                        <p:cTn id="49" dur="500"/>
                                        <p:tgtEl>
                                          <p:spTgt spid="52233"/>
                                        </p:tgtEl>
                                      </p:cBhvr>
                                    </p:animEffect>
                                  </p:childTnLst>
                                </p:cTn>
                              </p:par>
                              <p:par>
                                <p:cTn id="50" presetID="53" presetClass="entr" presetSubtype="16" fill="hold" nodeType="withEffect">
                                  <p:stCondLst>
                                    <p:cond delay="0"/>
                                  </p:stCondLst>
                                  <p:childTnLst>
                                    <p:set>
                                      <p:cBhvr>
                                        <p:cTn id="51" dur="1" fill="hold">
                                          <p:stCondLst>
                                            <p:cond delay="0"/>
                                          </p:stCondLst>
                                        </p:cTn>
                                        <p:tgtEl>
                                          <p:spTgt spid="52234"/>
                                        </p:tgtEl>
                                        <p:attrNameLst>
                                          <p:attrName>style.visibility</p:attrName>
                                        </p:attrNameLst>
                                      </p:cBhvr>
                                      <p:to>
                                        <p:strVal val="visible"/>
                                      </p:to>
                                    </p:set>
                                    <p:anim calcmode="lin" valueType="num">
                                      <p:cBhvr>
                                        <p:cTn id="52" dur="500" fill="hold"/>
                                        <p:tgtEl>
                                          <p:spTgt spid="52234"/>
                                        </p:tgtEl>
                                        <p:attrNameLst>
                                          <p:attrName>ppt_w</p:attrName>
                                        </p:attrNameLst>
                                      </p:cBhvr>
                                      <p:tavLst>
                                        <p:tav tm="0">
                                          <p:val>
                                            <p:fltVal val="0"/>
                                          </p:val>
                                        </p:tav>
                                        <p:tav tm="100000">
                                          <p:val>
                                            <p:strVal val="#ppt_w"/>
                                          </p:val>
                                        </p:tav>
                                      </p:tavLst>
                                    </p:anim>
                                    <p:anim calcmode="lin" valueType="num">
                                      <p:cBhvr>
                                        <p:cTn id="53" dur="500" fill="hold"/>
                                        <p:tgtEl>
                                          <p:spTgt spid="52234"/>
                                        </p:tgtEl>
                                        <p:attrNameLst>
                                          <p:attrName>ppt_h</p:attrName>
                                        </p:attrNameLst>
                                      </p:cBhvr>
                                      <p:tavLst>
                                        <p:tav tm="0">
                                          <p:val>
                                            <p:fltVal val="0"/>
                                          </p:val>
                                        </p:tav>
                                        <p:tav tm="100000">
                                          <p:val>
                                            <p:strVal val="#ppt_h"/>
                                          </p:val>
                                        </p:tav>
                                      </p:tavLst>
                                    </p:anim>
                                    <p:animEffect transition="in" filter="fade">
                                      <p:cBhvr>
                                        <p:cTn id="54" dur="500"/>
                                        <p:tgtEl>
                                          <p:spTgt spid="52234"/>
                                        </p:tgtEl>
                                      </p:cBhvr>
                                    </p:animEffect>
                                  </p:childTnLst>
                                </p:cTn>
                              </p:par>
                              <p:par>
                                <p:cTn id="55" presetID="53" presetClass="entr" presetSubtype="16" fill="hold" nodeType="withEffect">
                                  <p:stCondLst>
                                    <p:cond delay="0"/>
                                  </p:stCondLst>
                                  <p:childTnLst>
                                    <p:set>
                                      <p:cBhvr>
                                        <p:cTn id="56" dur="1" fill="hold">
                                          <p:stCondLst>
                                            <p:cond delay="0"/>
                                          </p:stCondLst>
                                        </p:cTn>
                                        <p:tgtEl>
                                          <p:spTgt spid="52235"/>
                                        </p:tgtEl>
                                        <p:attrNameLst>
                                          <p:attrName>style.visibility</p:attrName>
                                        </p:attrNameLst>
                                      </p:cBhvr>
                                      <p:to>
                                        <p:strVal val="visible"/>
                                      </p:to>
                                    </p:set>
                                    <p:anim calcmode="lin" valueType="num">
                                      <p:cBhvr>
                                        <p:cTn id="57" dur="500" fill="hold"/>
                                        <p:tgtEl>
                                          <p:spTgt spid="52235"/>
                                        </p:tgtEl>
                                        <p:attrNameLst>
                                          <p:attrName>ppt_w</p:attrName>
                                        </p:attrNameLst>
                                      </p:cBhvr>
                                      <p:tavLst>
                                        <p:tav tm="0">
                                          <p:val>
                                            <p:fltVal val="0"/>
                                          </p:val>
                                        </p:tav>
                                        <p:tav tm="100000">
                                          <p:val>
                                            <p:strVal val="#ppt_w"/>
                                          </p:val>
                                        </p:tav>
                                      </p:tavLst>
                                    </p:anim>
                                    <p:anim calcmode="lin" valueType="num">
                                      <p:cBhvr>
                                        <p:cTn id="58" dur="500" fill="hold"/>
                                        <p:tgtEl>
                                          <p:spTgt spid="52235"/>
                                        </p:tgtEl>
                                        <p:attrNameLst>
                                          <p:attrName>ppt_h</p:attrName>
                                        </p:attrNameLst>
                                      </p:cBhvr>
                                      <p:tavLst>
                                        <p:tav tm="0">
                                          <p:val>
                                            <p:fltVal val="0"/>
                                          </p:val>
                                        </p:tav>
                                        <p:tav tm="100000">
                                          <p:val>
                                            <p:strVal val="#ppt_h"/>
                                          </p:val>
                                        </p:tav>
                                      </p:tavLst>
                                    </p:anim>
                                    <p:animEffect transition="in" filter="fade">
                                      <p:cBhvr>
                                        <p:cTn id="59" dur="500"/>
                                        <p:tgtEl>
                                          <p:spTgt spid="52235"/>
                                        </p:tgtEl>
                                      </p:cBhvr>
                                    </p:animEffect>
                                  </p:childTnLst>
                                </p:cTn>
                              </p:par>
                              <p:par>
                                <p:cTn id="60" presetID="53" presetClass="entr" presetSubtype="16" fill="hold" nodeType="withEffect">
                                  <p:stCondLst>
                                    <p:cond delay="0"/>
                                  </p:stCondLst>
                                  <p:childTnLst>
                                    <p:set>
                                      <p:cBhvr>
                                        <p:cTn id="61" dur="1" fill="hold">
                                          <p:stCondLst>
                                            <p:cond delay="0"/>
                                          </p:stCondLst>
                                        </p:cTn>
                                        <p:tgtEl>
                                          <p:spTgt spid="52236"/>
                                        </p:tgtEl>
                                        <p:attrNameLst>
                                          <p:attrName>style.visibility</p:attrName>
                                        </p:attrNameLst>
                                      </p:cBhvr>
                                      <p:to>
                                        <p:strVal val="visible"/>
                                      </p:to>
                                    </p:set>
                                    <p:anim calcmode="lin" valueType="num">
                                      <p:cBhvr>
                                        <p:cTn id="62" dur="500" fill="hold"/>
                                        <p:tgtEl>
                                          <p:spTgt spid="52236"/>
                                        </p:tgtEl>
                                        <p:attrNameLst>
                                          <p:attrName>ppt_w</p:attrName>
                                        </p:attrNameLst>
                                      </p:cBhvr>
                                      <p:tavLst>
                                        <p:tav tm="0">
                                          <p:val>
                                            <p:fltVal val="0"/>
                                          </p:val>
                                        </p:tav>
                                        <p:tav tm="100000">
                                          <p:val>
                                            <p:strVal val="#ppt_w"/>
                                          </p:val>
                                        </p:tav>
                                      </p:tavLst>
                                    </p:anim>
                                    <p:anim calcmode="lin" valueType="num">
                                      <p:cBhvr>
                                        <p:cTn id="63" dur="500" fill="hold"/>
                                        <p:tgtEl>
                                          <p:spTgt spid="52236"/>
                                        </p:tgtEl>
                                        <p:attrNameLst>
                                          <p:attrName>ppt_h</p:attrName>
                                        </p:attrNameLst>
                                      </p:cBhvr>
                                      <p:tavLst>
                                        <p:tav tm="0">
                                          <p:val>
                                            <p:fltVal val="0"/>
                                          </p:val>
                                        </p:tav>
                                        <p:tav tm="100000">
                                          <p:val>
                                            <p:strVal val="#ppt_h"/>
                                          </p:val>
                                        </p:tav>
                                      </p:tavLst>
                                    </p:anim>
                                    <p:animEffect transition="in" filter="fade">
                                      <p:cBhvr>
                                        <p:cTn id="64" dur="500"/>
                                        <p:tgtEl>
                                          <p:spTgt spid="52236"/>
                                        </p:tgtEl>
                                      </p:cBhvr>
                                    </p:animEffect>
                                  </p:childTnLst>
                                </p:cTn>
                              </p:par>
                              <p:par>
                                <p:cTn id="65" presetID="53" presetClass="entr" presetSubtype="16" fill="hold" nodeType="withEffect">
                                  <p:stCondLst>
                                    <p:cond delay="0"/>
                                  </p:stCondLst>
                                  <p:childTnLst>
                                    <p:set>
                                      <p:cBhvr>
                                        <p:cTn id="66" dur="1" fill="hold">
                                          <p:stCondLst>
                                            <p:cond delay="0"/>
                                          </p:stCondLst>
                                        </p:cTn>
                                        <p:tgtEl>
                                          <p:spTgt spid="52237"/>
                                        </p:tgtEl>
                                        <p:attrNameLst>
                                          <p:attrName>style.visibility</p:attrName>
                                        </p:attrNameLst>
                                      </p:cBhvr>
                                      <p:to>
                                        <p:strVal val="visible"/>
                                      </p:to>
                                    </p:set>
                                    <p:anim calcmode="lin" valueType="num">
                                      <p:cBhvr>
                                        <p:cTn id="67" dur="500" fill="hold"/>
                                        <p:tgtEl>
                                          <p:spTgt spid="52237"/>
                                        </p:tgtEl>
                                        <p:attrNameLst>
                                          <p:attrName>ppt_w</p:attrName>
                                        </p:attrNameLst>
                                      </p:cBhvr>
                                      <p:tavLst>
                                        <p:tav tm="0">
                                          <p:val>
                                            <p:fltVal val="0"/>
                                          </p:val>
                                        </p:tav>
                                        <p:tav tm="100000">
                                          <p:val>
                                            <p:strVal val="#ppt_w"/>
                                          </p:val>
                                        </p:tav>
                                      </p:tavLst>
                                    </p:anim>
                                    <p:anim calcmode="lin" valueType="num">
                                      <p:cBhvr>
                                        <p:cTn id="68" dur="500" fill="hold"/>
                                        <p:tgtEl>
                                          <p:spTgt spid="52237"/>
                                        </p:tgtEl>
                                        <p:attrNameLst>
                                          <p:attrName>ppt_h</p:attrName>
                                        </p:attrNameLst>
                                      </p:cBhvr>
                                      <p:tavLst>
                                        <p:tav tm="0">
                                          <p:val>
                                            <p:fltVal val="0"/>
                                          </p:val>
                                        </p:tav>
                                        <p:tav tm="100000">
                                          <p:val>
                                            <p:strVal val="#ppt_h"/>
                                          </p:val>
                                        </p:tav>
                                      </p:tavLst>
                                    </p:anim>
                                    <p:animEffect transition="in" filter="fade">
                                      <p:cBhvr>
                                        <p:cTn id="69" dur="500"/>
                                        <p:tgtEl>
                                          <p:spTgt spid="52237"/>
                                        </p:tgtEl>
                                      </p:cBhvr>
                                    </p:animEffect>
                                  </p:childTnLst>
                                </p:cTn>
                              </p:par>
                              <p:par>
                                <p:cTn id="70" presetID="53" presetClass="entr" presetSubtype="16" fill="hold" nodeType="withEffect">
                                  <p:stCondLst>
                                    <p:cond delay="0"/>
                                  </p:stCondLst>
                                  <p:childTnLst>
                                    <p:set>
                                      <p:cBhvr>
                                        <p:cTn id="71" dur="1" fill="hold">
                                          <p:stCondLst>
                                            <p:cond delay="0"/>
                                          </p:stCondLst>
                                        </p:cTn>
                                        <p:tgtEl>
                                          <p:spTgt spid="52238"/>
                                        </p:tgtEl>
                                        <p:attrNameLst>
                                          <p:attrName>style.visibility</p:attrName>
                                        </p:attrNameLst>
                                      </p:cBhvr>
                                      <p:to>
                                        <p:strVal val="visible"/>
                                      </p:to>
                                    </p:set>
                                    <p:anim calcmode="lin" valueType="num">
                                      <p:cBhvr>
                                        <p:cTn id="72" dur="500" fill="hold"/>
                                        <p:tgtEl>
                                          <p:spTgt spid="52238"/>
                                        </p:tgtEl>
                                        <p:attrNameLst>
                                          <p:attrName>ppt_w</p:attrName>
                                        </p:attrNameLst>
                                      </p:cBhvr>
                                      <p:tavLst>
                                        <p:tav tm="0">
                                          <p:val>
                                            <p:fltVal val="0"/>
                                          </p:val>
                                        </p:tav>
                                        <p:tav tm="100000">
                                          <p:val>
                                            <p:strVal val="#ppt_w"/>
                                          </p:val>
                                        </p:tav>
                                      </p:tavLst>
                                    </p:anim>
                                    <p:anim calcmode="lin" valueType="num">
                                      <p:cBhvr>
                                        <p:cTn id="73" dur="500" fill="hold"/>
                                        <p:tgtEl>
                                          <p:spTgt spid="52238"/>
                                        </p:tgtEl>
                                        <p:attrNameLst>
                                          <p:attrName>ppt_h</p:attrName>
                                        </p:attrNameLst>
                                      </p:cBhvr>
                                      <p:tavLst>
                                        <p:tav tm="0">
                                          <p:val>
                                            <p:fltVal val="0"/>
                                          </p:val>
                                        </p:tav>
                                        <p:tav tm="100000">
                                          <p:val>
                                            <p:strVal val="#ppt_h"/>
                                          </p:val>
                                        </p:tav>
                                      </p:tavLst>
                                    </p:anim>
                                    <p:animEffect transition="in" filter="fade">
                                      <p:cBhvr>
                                        <p:cTn id="74" dur="500"/>
                                        <p:tgtEl>
                                          <p:spTgt spid="52238"/>
                                        </p:tgtEl>
                                      </p:cBhvr>
                                    </p:animEffect>
                                  </p:childTnLst>
                                </p:cTn>
                              </p:par>
                              <p:par>
                                <p:cTn id="75" presetID="53" presetClass="entr" presetSubtype="16" fill="hold" nodeType="withEffect">
                                  <p:stCondLst>
                                    <p:cond delay="0"/>
                                  </p:stCondLst>
                                  <p:childTnLst>
                                    <p:set>
                                      <p:cBhvr>
                                        <p:cTn id="76" dur="1" fill="hold">
                                          <p:stCondLst>
                                            <p:cond delay="0"/>
                                          </p:stCondLst>
                                        </p:cTn>
                                        <p:tgtEl>
                                          <p:spTgt spid="52243"/>
                                        </p:tgtEl>
                                        <p:attrNameLst>
                                          <p:attrName>style.visibility</p:attrName>
                                        </p:attrNameLst>
                                      </p:cBhvr>
                                      <p:to>
                                        <p:strVal val="visible"/>
                                      </p:to>
                                    </p:set>
                                    <p:anim calcmode="lin" valueType="num">
                                      <p:cBhvr>
                                        <p:cTn id="77" dur="500" fill="hold"/>
                                        <p:tgtEl>
                                          <p:spTgt spid="52243"/>
                                        </p:tgtEl>
                                        <p:attrNameLst>
                                          <p:attrName>ppt_w</p:attrName>
                                        </p:attrNameLst>
                                      </p:cBhvr>
                                      <p:tavLst>
                                        <p:tav tm="0">
                                          <p:val>
                                            <p:fltVal val="0"/>
                                          </p:val>
                                        </p:tav>
                                        <p:tav tm="100000">
                                          <p:val>
                                            <p:strVal val="#ppt_w"/>
                                          </p:val>
                                        </p:tav>
                                      </p:tavLst>
                                    </p:anim>
                                    <p:anim calcmode="lin" valueType="num">
                                      <p:cBhvr>
                                        <p:cTn id="78" dur="500" fill="hold"/>
                                        <p:tgtEl>
                                          <p:spTgt spid="52243"/>
                                        </p:tgtEl>
                                        <p:attrNameLst>
                                          <p:attrName>ppt_h</p:attrName>
                                        </p:attrNameLst>
                                      </p:cBhvr>
                                      <p:tavLst>
                                        <p:tav tm="0">
                                          <p:val>
                                            <p:fltVal val="0"/>
                                          </p:val>
                                        </p:tav>
                                        <p:tav tm="100000">
                                          <p:val>
                                            <p:strVal val="#ppt_h"/>
                                          </p:val>
                                        </p:tav>
                                      </p:tavLst>
                                    </p:anim>
                                    <p:animEffect transition="in" filter="fade">
                                      <p:cBhvr>
                                        <p:cTn id="79" dur="500"/>
                                        <p:tgtEl>
                                          <p:spTgt spid="5224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 calcmode="lin" valueType="num">
                                      <p:cBhvr>
                                        <p:cTn id="82" dur="500" fill="hold"/>
                                        <p:tgtEl>
                                          <p:spTgt spid="43"/>
                                        </p:tgtEl>
                                        <p:attrNameLst>
                                          <p:attrName>ppt_w</p:attrName>
                                        </p:attrNameLst>
                                      </p:cBhvr>
                                      <p:tavLst>
                                        <p:tav tm="0">
                                          <p:val>
                                            <p:fltVal val="0"/>
                                          </p:val>
                                        </p:tav>
                                        <p:tav tm="100000">
                                          <p:val>
                                            <p:strVal val="#ppt_w"/>
                                          </p:val>
                                        </p:tav>
                                      </p:tavLst>
                                    </p:anim>
                                    <p:anim calcmode="lin" valueType="num">
                                      <p:cBhvr>
                                        <p:cTn id="83" dur="500" fill="hold"/>
                                        <p:tgtEl>
                                          <p:spTgt spid="43"/>
                                        </p:tgtEl>
                                        <p:attrNameLst>
                                          <p:attrName>ppt_h</p:attrName>
                                        </p:attrNameLst>
                                      </p:cBhvr>
                                      <p:tavLst>
                                        <p:tav tm="0">
                                          <p:val>
                                            <p:fltVal val="0"/>
                                          </p:val>
                                        </p:tav>
                                        <p:tav tm="100000">
                                          <p:val>
                                            <p:strVal val="#ppt_h"/>
                                          </p:val>
                                        </p:tav>
                                      </p:tavLst>
                                    </p:anim>
                                    <p:animEffect transition="in" filter="fade">
                                      <p:cBhvr>
                                        <p:cTn id="84" dur="500"/>
                                        <p:tgtEl>
                                          <p:spTgt spid="43"/>
                                        </p:tgtEl>
                                      </p:cBhvr>
                                    </p:animEffect>
                                  </p:childTnLst>
                                </p:cTn>
                              </p:par>
                              <p:par>
                                <p:cTn id="85" presetID="53" presetClass="entr" presetSubtype="16" fill="hold" nodeType="withEffect">
                                  <p:stCondLst>
                                    <p:cond delay="0"/>
                                  </p:stCondLst>
                                  <p:childTnLst>
                                    <p:set>
                                      <p:cBhvr>
                                        <p:cTn id="86" dur="1" fill="hold">
                                          <p:stCondLst>
                                            <p:cond delay="0"/>
                                          </p:stCondLst>
                                        </p:cTn>
                                        <p:tgtEl>
                                          <p:spTgt spid="52246"/>
                                        </p:tgtEl>
                                        <p:attrNameLst>
                                          <p:attrName>style.visibility</p:attrName>
                                        </p:attrNameLst>
                                      </p:cBhvr>
                                      <p:to>
                                        <p:strVal val="visible"/>
                                      </p:to>
                                    </p:set>
                                    <p:anim calcmode="lin" valueType="num">
                                      <p:cBhvr>
                                        <p:cTn id="87" dur="500" fill="hold"/>
                                        <p:tgtEl>
                                          <p:spTgt spid="52246"/>
                                        </p:tgtEl>
                                        <p:attrNameLst>
                                          <p:attrName>ppt_w</p:attrName>
                                        </p:attrNameLst>
                                      </p:cBhvr>
                                      <p:tavLst>
                                        <p:tav tm="0">
                                          <p:val>
                                            <p:fltVal val="0"/>
                                          </p:val>
                                        </p:tav>
                                        <p:tav tm="100000">
                                          <p:val>
                                            <p:strVal val="#ppt_w"/>
                                          </p:val>
                                        </p:tav>
                                      </p:tavLst>
                                    </p:anim>
                                    <p:anim calcmode="lin" valueType="num">
                                      <p:cBhvr>
                                        <p:cTn id="88" dur="500" fill="hold"/>
                                        <p:tgtEl>
                                          <p:spTgt spid="52246"/>
                                        </p:tgtEl>
                                        <p:attrNameLst>
                                          <p:attrName>ppt_h</p:attrName>
                                        </p:attrNameLst>
                                      </p:cBhvr>
                                      <p:tavLst>
                                        <p:tav tm="0">
                                          <p:val>
                                            <p:fltVal val="0"/>
                                          </p:val>
                                        </p:tav>
                                        <p:tav tm="100000">
                                          <p:val>
                                            <p:strVal val="#ppt_h"/>
                                          </p:val>
                                        </p:tav>
                                      </p:tavLst>
                                    </p:anim>
                                    <p:animEffect transition="in" filter="fade">
                                      <p:cBhvr>
                                        <p:cTn id="89" dur="500"/>
                                        <p:tgtEl>
                                          <p:spTgt spid="52246"/>
                                        </p:tgtEl>
                                      </p:cBhvr>
                                    </p:animEffect>
                                  </p:childTnLst>
                                </p:cTn>
                              </p:par>
                              <p:par>
                                <p:cTn id="90" presetID="53" presetClass="entr" presetSubtype="16" fill="hold" nodeType="withEffect">
                                  <p:stCondLst>
                                    <p:cond delay="0"/>
                                  </p:stCondLst>
                                  <p:childTnLst>
                                    <p:set>
                                      <p:cBhvr>
                                        <p:cTn id="91" dur="1" fill="hold">
                                          <p:stCondLst>
                                            <p:cond delay="0"/>
                                          </p:stCondLst>
                                        </p:cTn>
                                        <p:tgtEl>
                                          <p:spTgt spid="52247"/>
                                        </p:tgtEl>
                                        <p:attrNameLst>
                                          <p:attrName>style.visibility</p:attrName>
                                        </p:attrNameLst>
                                      </p:cBhvr>
                                      <p:to>
                                        <p:strVal val="visible"/>
                                      </p:to>
                                    </p:set>
                                    <p:anim calcmode="lin" valueType="num">
                                      <p:cBhvr>
                                        <p:cTn id="92" dur="500" fill="hold"/>
                                        <p:tgtEl>
                                          <p:spTgt spid="52247"/>
                                        </p:tgtEl>
                                        <p:attrNameLst>
                                          <p:attrName>ppt_w</p:attrName>
                                        </p:attrNameLst>
                                      </p:cBhvr>
                                      <p:tavLst>
                                        <p:tav tm="0">
                                          <p:val>
                                            <p:fltVal val="0"/>
                                          </p:val>
                                        </p:tav>
                                        <p:tav tm="100000">
                                          <p:val>
                                            <p:strVal val="#ppt_w"/>
                                          </p:val>
                                        </p:tav>
                                      </p:tavLst>
                                    </p:anim>
                                    <p:anim calcmode="lin" valueType="num">
                                      <p:cBhvr>
                                        <p:cTn id="93" dur="500" fill="hold"/>
                                        <p:tgtEl>
                                          <p:spTgt spid="52247"/>
                                        </p:tgtEl>
                                        <p:attrNameLst>
                                          <p:attrName>ppt_h</p:attrName>
                                        </p:attrNameLst>
                                      </p:cBhvr>
                                      <p:tavLst>
                                        <p:tav tm="0">
                                          <p:val>
                                            <p:fltVal val="0"/>
                                          </p:val>
                                        </p:tav>
                                        <p:tav tm="100000">
                                          <p:val>
                                            <p:strVal val="#ppt_h"/>
                                          </p:val>
                                        </p:tav>
                                      </p:tavLst>
                                    </p:anim>
                                    <p:animEffect transition="in" filter="fade">
                                      <p:cBhvr>
                                        <p:cTn id="94" dur="500"/>
                                        <p:tgtEl>
                                          <p:spTgt spid="52247"/>
                                        </p:tgtEl>
                                      </p:cBhvr>
                                    </p:animEffect>
                                  </p:childTnLst>
                                </p:cTn>
                              </p:par>
                              <p:par>
                                <p:cTn id="95" presetID="53" presetClass="entr" presetSubtype="16" fill="hold" nodeType="withEffect">
                                  <p:stCondLst>
                                    <p:cond delay="0"/>
                                  </p:stCondLst>
                                  <p:childTnLst>
                                    <p:set>
                                      <p:cBhvr>
                                        <p:cTn id="96" dur="1" fill="hold">
                                          <p:stCondLst>
                                            <p:cond delay="0"/>
                                          </p:stCondLst>
                                        </p:cTn>
                                        <p:tgtEl>
                                          <p:spTgt spid="52248"/>
                                        </p:tgtEl>
                                        <p:attrNameLst>
                                          <p:attrName>style.visibility</p:attrName>
                                        </p:attrNameLst>
                                      </p:cBhvr>
                                      <p:to>
                                        <p:strVal val="visible"/>
                                      </p:to>
                                    </p:set>
                                    <p:anim calcmode="lin" valueType="num">
                                      <p:cBhvr>
                                        <p:cTn id="97" dur="500" fill="hold"/>
                                        <p:tgtEl>
                                          <p:spTgt spid="52248"/>
                                        </p:tgtEl>
                                        <p:attrNameLst>
                                          <p:attrName>ppt_w</p:attrName>
                                        </p:attrNameLst>
                                      </p:cBhvr>
                                      <p:tavLst>
                                        <p:tav tm="0">
                                          <p:val>
                                            <p:fltVal val="0"/>
                                          </p:val>
                                        </p:tav>
                                        <p:tav tm="100000">
                                          <p:val>
                                            <p:strVal val="#ppt_w"/>
                                          </p:val>
                                        </p:tav>
                                      </p:tavLst>
                                    </p:anim>
                                    <p:anim calcmode="lin" valueType="num">
                                      <p:cBhvr>
                                        <p:cTn id="98" dur="500" fill="hold"/>
                                        <p:tgtEl>
                                          <p:spTgt spid="52248"/>
                                        </p:tgtEl>
                                        <p:attrNameLst>
                                          <p:attrName>ppt_h</p:attrName>
                                        </p:attrNameLst>
                                      </p:cBhvr>
                                      <p:tavLst>
                                        <p:tav tm="0">
                                          <p:val>
                                            <p:fltVal val="0"/>
                                          </p:val>
                                        </p:tav>
                                        <p:tav tm="100000">
                                          <p:val>
                                            <p:strVal val="#ppt_h"/>
                                          </p:val>
                                        </p:tav>
                                      </p:tavLst>
                                    </p:anim>
                                    <p:animEffect transition="in" filter="fade">
                                      <p:cBhvr>
                                        <p:cTn id="99" dur="500"/>
                                        <p:tgtEl>
                                          <p:spTgt spid="52248"/>
                                        </p:tgtEl>
                                      </p:cBhvr>
                                    </p:animEffect>
                                  </p:childTnLst>
                                </p:cTn>
                              </p:par>
                              <p:par>
                                <p:cTn id="100" presetID="53" presetClass="entr" presetSubtype="16" fill="hold" nodeType="withEffect">
                                  <p:stCondLst>
                                    <p:cond delay="0"/>
                                  </p:stCondLst>
                                  <p:childTnLst>
                                    <p:set>
                                      <p:cBhvr>
                                        <p:cTn id="101" dur="1" fill="hold">
                                          <p:stCondLst>
                                            <p:cond delay="0"/>
                                          </p:stCondLst>
                                        </p:cTn>
                                        <p:tgtEl>
                                          <p:spTgt spid="52249"/>
                                        </p:tgtEl>
                                        <p:attrNameLst>
                                          <p:attrName>style.visibility</p:attrName>
                                        </p:attrNameLst>
                                      </p:cBhvr>
                                      <p:to>
                                        <p:strVal val="visible"/>
                                      </p:to>
                                    </p:set>
                                    <p:anim calcmode="lin" valueType="num">
                                      <p:cBhvr>
                                        <p:cTn id="102" dur="500" fill="hold"/>
                                        <p:tgtEl>
                                          <p:spTgt spid="52249"/>
                                        </p:tgtEl>
                                        <p:attrNameLst>
                                          <p:attrName>ppt_w</p:attrName>
                                        </p:attrNameLst>
                                      </p:cBhvr>
                                      <p:tavLst>
                                        <p:tav tm="0">
                                          <p:val>
                                            <p:fltVal val="0"/>
                                          </p:val>
                                        </p:tav>
                                        <p:tav tm="100000">
                                          <p:val>
                                            <p:strVal val="#ppt_w"/>
                                          </p:val>
                                        </p:tav>
                                      </p:tavLst>
                                    </p:anim>
                                    <p:anim calcmode="lin" valueType="num">
                                      <p:cBhvr>
                                        <p:cTn id="103" dur="500" fill="hold"/>
                                        <p:tgtEl>
                                          <p:spTgt spid="52249"/>
                                        </p:tgtEl>
                                        <p:attrNameLst>
                                          <p:attrName>ppt_h</p:attrName>
                                        </p:attrNameLst>
                                      </p:cBhvr>
                                      <p:tavLst>
                                        <p:tav tm="0">
                                          <p:val>
                                            <p:fltVal val="0"/>
                                          </p:val>
                                        </p:tav>
                                        <p:tav tm="100000">
                                          <p:val>
                                            <p:strVal val="#ppt_h"/>
                                          </p:val>
                                        </p:tav>
                                      </p:tavLst>
                                    </p:anim>
                                    <p:animEffect transition="in" filter="fade">
                                      <p:cBhvr>
                                        <p:cTn id="104" dur="500"/>
                                        <p:tgtEl>
                                          <p:spTgt spid="52249"/>
                                        </p:tgtEl>
                                      </p:cBhvr>
                                    </p:animEffect>
                                  </p:childTnLst>
                                </p:cTn>
                              </p:par>
                              <p:par>
                                <p:cTn id="105" presetID="53" presetClass="entr" presetSubtype="16" fill="hold" nodeType="withEffect">
                                  <p:stCondLst>
                                    <p:cond delay="0"/>
                                  </p:stCondLst>
                                  <p:childTnLst>
                                    <p:set>
                                      <p:cBhvr>
                                        <p:cTn id="106" dur="1" fill="hold">
                                          <p:stCondLst>
                                            <p:cond delay="0"/>
                                          </p:stCondLst>
                                        </p:cTn>
                                        <p:tgtEl>
                                          <p:spTgt spid="52250"/>
                                        </p:tgtEl>
                                        <p:attrNameLst>
                                          <p:attrName>style.visibility</p:attrName>
                                        </p:attrNameLst>
                                      </p:cBhvr>
                                      <p:to>
                                        <p:strVal val="visible"/>
                                      </p:to>
                                    </p:set>
                                    <p:anim calcmode="lin" valueType="num">
                                      <p:cBhvr>
                                        <p:cTn id="107" dur="500" fill="hold"/>
                                        <p:tgtEl>
                                          <p:spTgt spid="52250"/>
                                        </p:tgtEl>
                                        <p:attrNameLst>
                                          <p:attrName>ppt_w</p:attrName>
                                        </p:attrNameLst>
                                      </p:cBhvr>
                                      <p:tavLst>
                                        <p:tav tm="0">
                                          <p:val>
                                            <p:fltVal val="0"/>
                                          </p:val>
                                        </p:tav>
                                        <p:tav tm="100000">
                                          <p:val>
                                            <p:strVal val="#ppt_w"/>
                                          </p:val>
                                        </p:tav>
                                      </p:tavLst>
                                    </p:anim>
                                    <p:anim calcmode="lin" valueType="num">
                                      <p:cBhvr>
                                        <p:cTn id="108" dur="500" fill="hold"/>
                                        <p:tgtEl>
                                          <p:spTgt spid="52250"/>
                                        </p:tgtEl>
                                        <p:attrNameLst>
                                          <p:attrName>ppt_h</p:attrName>
                                        </p:attrNameLst>
                                      </p:cBhvr>
                                      <p:tavLst>
                                        <p:tav tm="0">
                                          <p:val>
                                            <p:fltVal val="0"/>
                                          </p:val>
                                        </p:tav>
                                        <p:tav tm="100000">
                                          <p:val>
                                            <p:strVal val="#ppt_h"/>
                                          </p:val>
                                        </p:tav>
                                      </p:tavLst>
                                    </p:anim>
                                    <p:animEffect transition="in" filter="fade">
                                      <p:cBhvr>
                                        <p:cTn id="109" dur="500"/>
                                        <p:tgtEl>
                                          <p:spTgt spid="52250"/>
                                        </p:tgtEl>
                                      </p:cBhvr>
                                    </p:animEffect>
                                  </p:childTnLst>
                                </p:cTn>
                              </p:par>
                              <p:par>
                                <p:cTn id="110" presetID="53" presetClass="entr" presetSubtype="16" fill="hold" nodeType="withEffect">
                                  <p:stCondLst>
                                    <p:cond delay="0"/>
                                  </p:stCondLst>
                                  <p:childTnLst>
                                    <p:set>
                                      <p:cBhvr>
                                        <p:cTn id="111" dur="1" fill="hold">
                                          <p:stCondLst>
                                            <p:cond delay="0"/>
                                          </p:stCondLst>
                                        </p:cTn>
                                        <p:tgtEl>
                                          <p:spTgt spid="52251"/>
                                        </p:tgtEl>
                                        <p:attrNameLst>
                                          <p:attrName>style.visibility</p:attrName>
                                        </p:attrNameLst>
                                      </p:cBhvr>
                                      <p:to>
                                        <p:strVal val="visible"/>
                                      </p:to>
                                    </p:set>
                                    <p:anim calcmode="lin" valueType="num">
                                      <p:cBhvr>
                                        <p:cTn id="112" dur="500" fill="hold"/>
                                        <p:tgtEl>
                                          <p:spTgt spid="52251"/>
                                        </p:tgtEl>
                                        <p:attrNameLst>
                                          <p:attrName>ppt_w</p:attrName>
                                        </p:attrNameLst>
                                      </p:cBhvr>
                                      <p:tavLst>
                                        <p:tav tm="0">
                                          <p:val>
                                            <p:fltVal val="0"/>
                                          </p:val>
                                        </p:tav>
                                        <p:tav tm="100000">
                                          <p:val>
                                            <p:strVal val="#ppt_w"/>
                                          </p:val>
                                        </p:tav>
                                      </p:tavLst>
                                    </p:anim>
                                    <p:anim calcmode="lin" valueType="num">
                                      <p:cBhvr>
                                        <p:cTn id="113" dur="500" fill="hold"/>
                                        <p:tgtEl>
                                          <p:spTgt spid="52251"/>
                                        </p:tgtEl>
                                        <p:attrNameLst>
                                          <p:attrName>ppt_h</p:attrName>
                                        </p:attrNameLst>
                                      </p:cBhvr>
                                      <p:tavLst>
                                        <p:tav tm="0">
                                          <p:val>
                                            <p:fltVal val="0"/>
                                          </p:val>
                                        </p:tav>
                                        <p:tav tm="100000">
                                          <p:val>
                                            <p:strVal val="#ppt_h"/>
                                          </p:val>
                                        </p:tav>
                                      </p:tavLst>
                                    </p:anim>
                                    <p:animEffect transition="in" filter="fade">
                                      <p:cBhvr>
                                        <p:cTn id="114" dur="500"/>
                                        <p:tgtEl>
                                          <p:spTgt spid="52251"/>
                                        </p:tgtEl>
                                      </p:cBhvr>
                                    </p:animEffect>
                                  </p:childTnLst>
                                </p:cTn>
                              </p:par>
                              <p:par>
                                <p:cTn id="115" presetID="53" presetClass="entr" presetSubtype="16" fill="hold" nodeType="withEffect">
                                  <p:stCondLst>
                                    <p:cond delay="0"/>
                                  </p:stCondLst>
                                  <p:childTnLst>
                                    <p:set>
                                      <p:cBhvr>
                                        <p:cTn id="116" dur="1" fill="hold">
                                          <p:stCondLst>
                                            <p:cond delay="0"/>
                                          </p:stCondLst>
                                        </p:cTn>
                                        <p:tgtEl>
                                          <p:spTgt spid="52253"/>
                                        </p:tgtEl>
                                        <p:attrNameLst>
                                          <p:attrName>style.visibility</p:attrName>
                                        </p:attrNameLst>
                                      </p:cBhvr>
                                      <p:to>
                                        <p:strVal val="visible"/>
                                      </p:to>
                                    </p:set>
                                    <p:anim calcmode="lin" valueType="num">
                                      <p:cBhvr>
                                        <p:cTn id="117" dur="500" fill="hold"/>
                                        <p:tgtEl>
                                          <p:spTgt spid="52253"/>
                                        </p:tgtEl>
                                        <p:attrNameLst>
                                          <p:attrName>ppt_w</p:attrName>
                                        </p:attrNameLst>
                                      </p:cBhvr>
                                      <p:tavLst>
                                        <p:tav tm="0">
                                          <p:val>
                                            <p:fltVal val="0"/>
                                          </p:val>
                                        </p:tav>
                                        <p:tav tm="100000">
                                          <p:val>
                                            <p:strVal val="#ppt_w"/>
                                          </p:val>
                                        </p:tav>
                                      </p:tavLst>
                                    </p:anim>
                                    <p:anim calcmode="lin" valueType="num">
                                      <p:cBhvr>
                                        <p:cTn id="118" dur="500" fill="hold"/>
                                        <p:tgtEl>
                                          <p:spTgt spid="52253"/>
                                        </p:tgtEl>
                                        <p:attrNameLst>
                                          <p:attrName>ppt_h</p:attrName>
                                        </p:attrNameLst>
                                      </p:cBhvr>
                                      <p:tavLst>
                                        <p:tav tm="0">
                                          <p:val>
                                            <p:fltVal val="0"/>
                                          </p:val>
                                        </p:tav>
                                        <p:tav tm="100000">
                                          <p:val>
                                            <p:strVal val="#ppt_h"/>
                                          </p:val>
                                        </p:tav>
                                      </p:tavLst>
                                    </p:anim>
                                    <p:animEffect transition="in" filter="fade">
                                      <p:cBhvr>
                                        <p:cTn id="119" dur="500"/>
                                        <p:tgtEl>
                                          <p:spTgt spid="52253"/>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0"/>
                                        </p:tgtEl>
                                        <p:attrNameLst>
                                          <p:attrName>style.visibility</p:attrName>
                                        </p:attrNameLst>
                                      </p:cBhvr>
                                      <p:to>
                                        <p:strVal val="visible"/>
                                      </p:to>
                                    </p:set>
                                    <p:anim calcmode="lin" valueType="num">
                                      <p:cBhvr>
                                        <p:cTn id="122" dur="500" fill="hold"/>
                                        <p:tgtEl>
                                          <p:spTgt spid="50"/>
                                        </p:tgtEl>
                                        <p:attrNameLst>
                                          <p:attrName>ppt_w</p:attrName>
                                        </p:attrNameLst>
                                      </p:cBhvr>
                                      <p:tavLst>
                                        <p:tav tm="0">
                                          <p:val>
                                            <p:fltVal val="0"/>
                                          </p:val>
                                        </p:tav>
                                        <p:tav tm="100000">
                                          <p:val>
                                            <p:strVal val="#ppt_w"/>
                                          </p:val>
                                        </p:tav>
                                      </p:tavLst>
                                    </p:anim>
                                    <p:anim calcmode="lin" valueType="num">
                                      <p:cBhvr>
                                        <p:cTn id="123" dur="500" fill="hold"/>
                                        <p:tgtEl>
                                          <p:spTgt spid="50"/>
                                        </p:tgtEl>
                                        <p:attrNameLst>
                                          <p:attrName>ppt_h</p:attrName>
                                        </p:attrNameLst>
                                      </p:cBhvr>
                                      <p:tavLst>
                                        <p:tav tm="0">
                                          <p:val>
                                            <p:fltVal val="0"/>
                                          </p:val>
                                        </p:tav>
                                        <p:tav tm="100000">
                                          <p:val>
                                            <p:strVal val="#ppt_h"/>
                                          </p:val>
                                        </p:tav>
                                      </p:tavLst>
                                    </p:anim>
                                    <p:animEffect transition="in" filter="fade">
                                      <p:cBhvr>
                                        <p:cTn id="124" dur="500"/>
                                        <p:tgtEl>
                                          <p:spTgt spid="50"/>
                                        </p:tgtEl>
                                      </p:cBhvr>
                                    </p:animEffect>
                                  </p:childTnLst>
                                </p:cTn>
                              </p:par>
                              <p:par>
                                <p:cTn id="125" presetID="53" presetClass="entr" presetSubtype="16" fill="hold" nodeType="withEffect">
                                  <p:stCondLst>
                                    <p:cond delay="0"/>
                                  </p:stCondLst>
                                  <p:childTnLst>
                                    <p:set>
                                      <p:cBhvr>
                                        <p:cTn id="126" dur="1" fill="hold">
                                          <p:stCondLst>
                                            <p:cond delay="0"/>
                                          </p:stCondLst>
                                        </p:cTn>
                                        <p:tgtEl>
                                          <p:spTgt spid="52245"/>
                                        </p:tgtEl>
                                        <p:attrNameLst>
                                          <p:attrName>style.visibility</p:attrName>
                                        </p:attrNameLst>
                                      </p:cBhvr>
                                      <p:to>
                                        <p:strVal val="visible"/>
                                      </p:to>
                                    </p:set>
                                    <p:anim calcmode="lin" valueType="num">
                                      <p:cBhvr>
                                        <p:cTn id="127" dur="500" fill="hold"/>
                                        <p:tgtEl>
                                          <p:spTgt spid="52245"/>
                                        </p:tgtEl>
                                        <p:attrNameLst>
                                          <p:attrName>ppt_w</p:attrName>
                                        </p:attrNameLst>
                                      </p:cBhvr>
                                      <p:tavLst>
                                        <p:tav tm="0">
                                          <p:val>
                                            <p:fltVal val="0"/>
                                          </p:val>
                                        </p:tav>
                                        <p:tav tm="100000">
                                          <p:val>
                                            <p:strVal val="#ppt_w"/>
                                          </p:val>
                                        </p:tav>
                                      </p:tavLst>
                                    </p:anim>
                                    <p:anim calcmode="lin" valueType="num">
                                      <p:cBhvr>
                                        <p:cTn id="128" dur="500" fill="hold"/>
                                        <p:tgtEl>
                                          <p:spTgt spid="52245"/>
                                        </p:tgtEl>
                                        <p:attrNameLst>
                                          <p:attrName>ppt_h</p:attrName>
                                        </p:attrNameLst>
                                      </p:cBhvr>
                                      <p:tavLst>
                                        <p:tav tm="0">
                                          <p:val>
                                            <p:fltVal val="0"/>
                                          </p:val>
                                        </p:tav>
                                        <p:tav tm="100000">
                                          <p:val>
                                            <p:strVal val="#ppt_h"/>
                                          </p:val>
                                        </p:tav>
                                      </p:tavLst>
                                    </p:anim>
                                    <p:animEffect transition="in" filter="fade">
                                      <p:cBhvr>
                                        <p:cTn id="129" dur="500"/>
                                        <p:tgtEl>
                                          <p:spTgt spid="52245"/>
                                        </p:tgtEl>
                                      </p:cBhvr>
                                    </p:animEffect>
                                  </p:childTnLst>
                                </p:cTn>
                              </p:par>
                              <p:par>
                                <p:cTn id="130" presetID="53" presetClass="entr" presetSubtype="16" fill="hold" nodeType="withEffect">
                                  <p:stCondLst>
                                    <p:cond delay="0"/>
                                  </p:stCondLst>
                                  <p:childTnLst>
                                    <p:set>
                                      <p:cBhvr>
                                        <p:cTn id="131" dur="1" fill="hold">
                                          <p:stCondLst>
                                            <p:cond delay="0"/>
                                          </p:stCondLst>
                                        </p:cTn>
                                        <p:tgtEl>
                                          <p:spTgt spid="52228"/>
                                        </p:tgtEl>
                                        <p:attrNameLst>
                                          <p:attrName>style.visibility</p:attrName>
                                        </p:attrNameLst>
                                      </p:cBhvr>
                                      <p:to>
                                        <p:strVal val="visible"/>
                                      </p:to>
                                    </p:set>
                                    <p:anim calcmode="lin" valueType="num">
                                      <p:cBhvr>
                                        <p:cTn id="132" dur="500" fill="hold"/>
                                        <p:tgtEl>
                                          <p:spTgt spid="52228"/>
                                        </p:tgtEl>
                                        <p:attrNameLst>
                                          <p:attrName>ppt_w</p:attrName>
                                        </p:attrNameLst>
                                      </p:cBhvr>
                                      <p:tavLst>
                                        <p:tav tm="0">
                                          <p:val>
                                            <p:fltVal val="0"/>
                                          </p:val>
                                        </p:tav>
                                        <p:tav tm="100000">
                                          <p:val>
                                            <p:strVal val="#ppt_w"/>
                                          </p:val>
                                        </p:tav>
                                      </p:tavLst>
                                    </p:anim>
                                    <p:anim calcmode="lin" valueType="num">
                                      <p:cBhvr>
                                        <p:cTn id="133" dur="500" fill="hold"/>
                                        <p:tgtEl>
                                          <p:spTgt spid="52228"/>
                                        </p:tgtEl>
                                        <p:attrNameLst>
                                          <p:attrName>ppt_h</p:attrName>
                                        </p:attrNameLst>
                                      </p:cBhvr>
                                      <p:tavLst>
                                        <p:tav tm="0">
                                          <p:val>
                                            <p:fltVal val="0"/>
                                          </p:val>
                                        </p:tav>
                                        <p:tav tm="100000">
                                          <p:val>
                                            <p:strVal val="#ppt_h"/>
                                          </p:val>
                                        </p:tav>
                                      </p:tavLst>
                                    </p:anim>
                                    <p:animEffect transition="in" filter="fade">
                                      <p:cBhvr>
                                        <p:cTn id="134" dur="500"/>
                                        <p:tgtEl>
                                          <p:spTgt spid="52228"/>
                                        </p:tgtEl>
                                      </p:cBhvr>
                                    </p:animEffect>
                                  </p:childTnLst>
                                </p:cTn>
                              </p:par>
                              <p:par>
                                <p:cTn id="135" presetID="53" presetClass="entr" presetSubtype="16" fill="hold" nodeType="withEffect">
                                  <p:stCondLst>
                                    <p:cond delay="0"/>
                                  </p:stCondLst>
                                  <p:childTnLst>
                                    <p:set>
                                      <p:cBhvr>
                                        <p:cTn id="136" dur="1" fill="hold">
                                          <p:stCondLst>
                                            <p:cond delay="0"/>
                                          </p:stCondLst>
                                        </p:cTn>
                                        <p:tgtEl>
                                          <p:spTgt spid="52255"/>
                                        </p:tgtEl>
                                        <p:attrNameLst>
                                          <p:attrName>style.visibility</p:attrName>
                                        </p:attrNameLst>
                                      </p:cBhvr>
                                      <p:to>
                                        <p:strVal val="visible"/>
                                      </p:to>
                                    </p:set>
                                    <p:anim calcmode="lin" valueType="num">
                                      <p:cBhvr>
                                        <p:cTn id="137" dur="500" fill="hold"/>
                                        <p:tgtEl>
                                          <p:spTgt spid="52255"/>
                                        </p:tgtEl>
                                        <p:attrNameLst>
                                          <p:attrName>ppt_w</p:attrName>
                                        </p:attrNameLst>
                                      </p:cBhvr>
                                      <p:tavLst>
                                        <p:tav tm="0">
                                          <p:val>
                                            <p:fltVal val="0"/>
                                          </p:val>
                                        </p:tav>
                                        <p:tav tm="100000">
                                          <p:val>
                                            <p:strVal val="#ppt_w"/>
                                          </p:val>
                                        </p:tav>
                                      </p:tavLst>
                                    </p:anim>
                                    <p:anim calcmode="lin" valueType="num">
                                      <p:cBhvr>
                                        <p:cTn id="138" dur="500" fill="hold"/>
                                        <p:tgtEl>
                                          <p:spTgt spid="52255"/>
                                        </p:tgtEl>
                                        <p:attrNameLst>
                                          <p:attrName>ppt_h</p:attrName>
                                        </p:attrNameLst>
                                      </p:cBhvr>
                                      <p:tavLst>
                                        <p:tav tm="0">
                                          <p:val>
                                            <p:fltVal val="0"/>
                                          </p:val>
                                        </p:tav>
                                        <p:tav tm="100000">
                                          <p:val>
                                            <p:strVal val="#ppt_h"/>
                                          </p:val>
                                        </p:tav>
                                      </p:tavLst>
                                    </p:anim>
                                    <p:animEffect transition="in" filter="fade">
                                      <p:cBhvr>
                                        <p:cTn id="139" dur="500"/>
                                        <p:tgtEl>
                                          <p:spTgt spid="52255"/>
                                        </p:tgtEl>
                                      </p:cBhvr>
                                    </p:animEffect>
                                  </p:childTnLst>
                                </p:cTn>
                              </p:par>
                              <p:par>
                                <p:cTn id="140" presetID="53" presetClass="entr" presetSubtype="16" fill="hold" nodeType="withEffect">
                                  <p:stCondLst>
                                    <p:cond delay="0"/>
                                  </p:stCondLst>
                                  <p:childTnLst>
                                    <p:set>
                                      <p:cBhvr>
                                        <p:cTn id="141" dur="1" fill="hold">
                                          <p:stCondLst>
                                            <p:cond delay="0"/>
                                          </p:stCondLst>
                                        </p:cTn>
                                        <p:tgtEl>
                                          <p:spTgt spid="52256"/>
                                        </p:tgtEl>
                                        <p:attrNameLst>
                                          <p:attrName>style.visibility</p:attrName>
                                        </p:attrNameLst>
                                      </p:cBhvr>
                                      <p:to>
                                        <p:strVal val="visible"/>
                                      </p:to>
                                    </p:set>
                                    <p:anim calcmode="lin" valueType="num">
                                      <p:cBhvr>
                                        <p:cTn id="142" dur="500" fill="hold"/>
                                        <p:tgtEl>
                                          <p:spTgt spid="52256"/>
                                        </p:tgtEl>
                                        <p:attrNameLst>
                                          <p:attrName>ppt_w</p:attrName>
                                        </p:attrNameLst>
                                      </p:cBhvr>
                                      <p:tavLst>
                                        <p:tav tm="0">
                                          <p:val>
                                            <p:fltVal val="0"/>
                                          </p:val>
                                        </p:tav>
                                        <p:tav tm="100000">
                                          <p:val>
                                            <p:strVal val="#ppt_w"/>
                                          </p:val>
                                        </p:tav>
                                      </p:tavLst>
                                    </p:anim>
                                    <p:anim calcmode="lin" valueType="num">
                                      <p:cBhvr>
                                        <p:cTn id="143" dur="500" fill="hold"/>
                                        <p:tgtEl>
                                          <p:spTgt spid="52256"/>
                                        </p:tgtEl>
                                        <p:attrNameLst>
                                          <p:attrName>ppt_h</p:attrName>
                                        </p:attrNameLst>
                                      </p:cBhvr>
                                      <p:tavLst>
                                        <p:tav tm="0">
                                          <p:val>
                                            <p:fltVal val="0"/>
                                          </p:val>
                                        </p:tav>
                                        <p:tav tm="100000">
                                          <p:val>
                                            <p:strVal val="#ppt_h"/>
                                          </p:val>
                                        </p:tav>
                                      </p:tavLst>
                                    </p:anim>
                                    <p:animEffect transition="in" filter="fade">
                                      <p:cBhvr>
                                        <p:cTn id="144" dur="500"/>
                                        <p:tgtEl>
                                          <p:spTgt spid="52256"/>
                                        </p:tgtEl>
                                      </p:cBhvr>
                                    </p:animEffect>
                                  </p:childTnLst>
                                </p:cTn>
                              </p:par>
                              <p:par>
                                <p:cTn id="145" presetID="53" presetClass="entr" presetSubtype="16" fill="hold" nodeType="withEffect">
                                  <p:stCondLst>
                                    <p:cond delay="0"/>
                                  </p:stCondLst>
                                  <p:childTnLst>
                                    <p:set>
                                      <p:cBhvr>
                                        <p:cTn id="146" dur="1" fill="hold">
                                          <p:stCondLst>
                                            <p:cond delay="0"/>
                                          </p:stCondLst>
                                        </p:cTn>
                                        <p:tgtEl>
                                          <p:spTgt spid="52257"/>
                                        </p:tgtEl>
                                        <p:attrNameLst>
                                          <p:attrName>style.visibility</p:attrName>
                                        </p:attrNameLst>
                                      </p:cBhvr>
                                      <p:to>
                                        <p:strVal val="visible"/>
                                      </p:to>
                                    </p:set>
                                    <p:anim calcmode="lin" valueType="num">
                                      <p:cBhvr>
                                        <p:cTn id="147" dur="500" fill="hold"/>
                                        <p:tgtEl>
                                          <p:spTgt spid="52257"/>
                                        </p:tgtEl>
                                        <p:attrNameLst>
                                          <p:attrName>ppt_w</p:attrName>
                                        </p:attrNameLst>
                                      </p:cBhvr>
                                      <p:tavLst>
                                        <p:tav tm="0">
                                          <p:val>
                                            <p:fltVal val="0"/>
                                          </p:val>
                                        </p:tav>
                                        <p:tav tm="100000">
                                          <p:val>
                                            <p:strVal val="#ppt_w"/>
                                          </p:val>
                                        </p:tav>
                                      </p:tavLst>
                                    </p:anim>
                                    <p:anim calcmode="lin" valueType="num">
                                      <p:cBhvr>
                                        <p:cTn id="148" dur="500" fill="hold"/>
                                        <p:tgtEl>
                                          <p:spTgt spid="52257"/>
                                        </p:tgtEl>
                                        <p:attrNameLst>
                                          <p:attrName>ppt_h</p:attrName>
                                        </p:attrNameLst>
                                      </p:cBhvr>
                                      <p:tavLst>
                                        <p:tav tm="0">
                                          <p:val>
                                            <p:fltVal val="0"/>
                                          </p:val>
                                        </p:tav>
                                        <p:tav tm="100000">
                                          <p:val>
                                            <p:strVal val="#ppt_h"/>
                                          </p:val>
                                        </p:tav>
                                      </p:tavLst>
                                    </p:anim>
                                    <p:animEffect transition="in" filter="fade">
                                      <p:cBhvr>
                                        <p:cTn id="149" dur="500"/>
                                        <p:tgtEl>
                                          <p:spTgt spid="52257"/>
                                        </p:tgtEl>
                                      </p:cBhvr>
                                    </p:animEffect>
                                  </p:childTnLst>
                                </p:cTn>
                              </p:par>
                              <p:par>
                                <p:cTn id="150" presetID="53" presetClass="entr" presetSubtype="16" fill="hold" nodeType="withEffect">
                                  <p:stCondLst>
                                    <p:cond delay="0"/>
                                  </p:stCondLst>
                                  <p:childTnLst>
                                    <p:set>
                                      <p:cBhvr>
                                        <p:cTn id="151" dur="1" fill="hold">
                                          <p:stCondLst>
                                            <p:cond delay="0"/>
                                          </p:stCondLst>
                                        </p:cTn>
                                        <p:tgtEl>
                                          <p:spTgt spid="52259"/>
                                        </p:tgtEl>
                                        <p:attrNameLst>
                                          <p:attrName>style.visibility</p:attrName>
                                        </p:attrNameLst>
                                      </p:cBhvr>
                                      <p:to>
                                        <p:strVal val="visible"/>
                                      </p:to>
                                    </p:set>
                                    <p:anim calcmode="lin" valueType="num">
                                      <p:cBhvr>
                                        <p:cTn id="152" dur="500" fill="hold"/>
                                        <p:tgtEl>
                                          <p:spTgt spid="52259"/>
                                        </p:tgtEl>
                                        <p:attrNameLst>
                                          <p:attrName>ppt_w</p:attrName>
                                        </p:attrNameLst>
                                      </p:cBhvr>
                                      <p:tavLst>
                                        <p:tav tm="0">
                                          <p:val>
                                            <p:fltVal val="0"/>
                                          </p:val>
                                        </p:tav>
                                        <p:tav tm="100000">
                                          <p:val>
                                            <p:strVal val="#ppt_w"/>
                                          </p:val>
                                        </p:tav>
                                      </p:tavLst>
                                    </p:anim>
                                    <p:anim calcmode="lin" valueType="num">
                                      <p:cBhvr>
                                        <p:cTn id="153" dur="500" fill="hold"/>
                                        <p:tgtEl>
                                          <p:spTgt spid="52259"/>
                                        </p:tgtEl>
                                        <p:attrNameLst>
                                          <p:attrName>ppt_h</p:attrName>
                                        </p:attrNameLst>
                                      </p:cBhvr>
                                      <p:tavLst>
                                        <p:tav tm="0">
                                          <p:val>
                                            <p:fltVal val="0"/>
                                          </p:val>
                                        </p:tav>
                                        <p:tav tm="100000">
                                          <p:val>
                                            <p:strVal val="#ppt_h"/>
                                          </p:val>
                                        </p:tav>
                                      </p:tavLst>
                                    </p:anim>
                                    <p:animEffect transition="in" filter="fade">
                                      <p:cBhvr>
                                        <p:cTn id="154" dur="500"/>
                                        <p:tgtEl>
                                          <p:spTgt spid="52259"/>
                                        </p:tgtEl>
                                      </p:cBhvr>
                                    </p:animEffect>
                                  </p:childTnLst>
                                </p:cTn>
                              </p:par>
                              <p:par>
                                <p:cTn id="155" presetID="22" presetClass="entr" presetSubtype="4" fill="hold" nodeType="withEffect">
                                  <p:stCondLst>
                                    <p:cond delay="0"/>
                                  </p:stCondLst>
                                  <p:childTnLst>
                                    <p:set>
                                      <p:cBhvr>
                                        <p:cTn id="156" dur="1" fill="hold">
                                          <p:stCondLst>
                                            <p:cond delay="0"/>
                                          </p:stCondLst>
                                        </p:cTn>
                                        <p:tgtEl>
                                          <p:spTgt spid="36"/>
                                        </p:tgtEl>
                                        <p:attrNameLst>
                                          <p:attrName>style.visibility</p:attrName>
                                        </p:attrNameLst>
                                      </p:cBhvr>
                                      <p:to>
                                        <p:strVal val="visible"/>
                                      </p:to>
                                    </p:set>
                                    <p:animEffect transition="in" filter="wipe(down)">
                                      <p:cBhvr>
                                        <p:cTn id="157" dur="500"/>
                                        <p:tgtEl>
                                          <p:spTgt spid="36"/>
                                        </p:tgtEl>
                                      </p:cBhvr>
                                    </p:animEffect>
                                  </p:childTnLst>
                                </p:cTn>
                              </p:par>
                              <p:par>
                                <p:cTn id="158" presetID="53" presetClass="entr" presetSubtype="16" fill="hold" nodeType="withEffect">
                                  <p:stCondLst>
                                    <p:cond delay="0"/>
                                  </p:stCondLst>
                                  <p:childTnLst>
                                    <p:set>
                                      <p:cBhvr>
                                        <p:cTn id="159" dur="1" fill="hold">
                                          <p:stCondLst>
                                            <p:cond delay="0"/>
                                          </p:stCondLst>
                                        </p:cTn>
                                        <p:tgtEl>
                                          <p:spTgt spid="52227"/>
                                        </p:tgtEl>
                                        <p:attrNameLst>
                                          <p:attrName>style.visibility</p:attrName>
                                        </p:attrNameLst>
                                      </p:cBhvr>
                                      <p:to>
                                        <p:strVal val="visible"/>
                                      </p:to>
                                    </p:set>
                                    <p:anim calcmode="lin" valueType="num">
                                      <p:cBhvr>
                                        <p:cTn id="160" dur="500" fill="hold"/>
                                        <p:tgtEl>
                                          <p:spTgt spid="52227"/>
                                        </p:tgtEl>
                                        <p:attrNameLst>
                                          <p:attrName>ppt_w</p:attrName>
                                        </p:attrNameLst>
                                      </p:cBhvr>
                                      <p:tavLst>
                                        <p:tav tm="0">
                                          <p:val>
                                            <p:fltVal val="0"/>
                                          </p:val>
                                        </p:tav>
                                        <p:tav tm="100000">
                                          <p:val>
                                            <p:strVal val="#ppt_w"/>
                                          </p:val>
                                        </p:tav>
                                      </p:tavLst>
                                    </p:anim>
                                    <p:anim calcmode="lin" valueType="num">
                                      <p:cBhvr>
                                        <p:cTn id="161" dur="500" fill="hold"/>
                                        <p:tgtEl>
                                          <p:spTgt spid="52227"/>
                                        </p:tgtEl>
                                        <p:attrNameLst>
                                          <p:attrName>ppt_h</p:attrName>
                                        </p:attrNameLst>
                                      </p:cBhvr>
                                      <p:tavLst>
                                        <p:tav tm="0">
                                          <p:val>
                                            <p:fltVal val="0"/>
                                          </p:val>
                                        </p:tav>
                                        <p:tav tm="100000">
                                          <p:val>
                                            <p:strVal val="#ppt_h"/>
                                          </p:val>
                                        </p:tav>
                                      </p:tavLst>
                                    </p:anim>
                                    <p:animEffect transition="in" filter="fade">
                                      <p:cBhvr>
                                        <p:cTn id="162" dur="500"/>
                                        <p:tgtEl>
                                          <p:spTgt spid="52227"/>
                                        </p:tgtEl>
                                      </p:cBhvr>
                                    </p:animEffect>
                                  </p:childTnLst>
                                </p:cTn>
                              </p:par>
                              <p:par>
                                <p:cTn id="163" presetID="53" presetClass="entr" presetSubtype="16" fill="hold" nodeType="withEffect">
                                  <p:stCondLst>
                                    <p:cond delay="0"/>
                                  </p:stCondLst>
                                  <p:childTnLst>
                                    <p:set>
                                      <p:cBhvr>
                                        <p:cTn id="164" dur="1" fill="hold">
                                          <p:stCondLst>
                                            <p:cond delay="0"/>
                                          </p:stCondLst>
                                        </p:cTn>
                                        <p:tgtEl>
                                          <p:spTgt spid="52242"/>
                                        </p:tgtEl>
                                        <p:attrNameLst>
                                          <p:attrName>style.visibility</p:attrName>
                                        </p:attrNameLst>
                                      </p:cBhvr>
                                      <p:to>
                                        <p:strVal val="visible"/>
                                      </p:to>
                                    </p:set>
                                    <p:anim calcmode="lin" valueType="num">
                                      <p:cBhvr>
                                        <p:cTn id="165" dur="500" fill="hold"/>
                                        <p:tgtEl>
                                          <p:spTgt spid="52242"/>
                                        </p:tgtEl>
                                        <p:attrNameLst>
                                          <p:attrName>ppt_w</p:attrName>
                                        </p:attrNameLst>
                                      </p:cBhvr>
                                      <p:tavLst>
                                        <p:tav tm="0">
                                          <p:val>
                                            <p:fltVal val="0"/>
                                          </p:val>
                                        </p:tav>
                                        <p:tav tm="100000">
                                          <p:val>
                                            <p:strVal val="#ppt_w"/>
                                          </p:val>
                                        </p:tav>
                                      </p:tavLst>
                                    </p:anim>
                                    <p:anim calcmode="lin" valueType="num">
                                      <p:cBhvr>
                                        <p:cTn id="166" dur="500" fill="hold"/>
                                        <p:tgtEl>
                                          <p:spTgt spid="52242"/>
                                        </p:tgtEl>
                                        <p:attrNameLst>
                                          <p:attrName>ppt_h</p:attrName>
                                        </p:attrNameLst>
                                      </p:cBhvr>
                                      <p:tavLst>
                                        <p:tav tm="0">
                                          <p:val>
                                            <p:fltVal val="0"/>
                                          </p:val>
                                        </p:tav>
                                        <p:tav tm="100000">
                                          <p:val>
                                            <p:strVal val="#ppt_h"/>
                                          </p:val>
                                        </p:tav>
                                      </p:tavLst>
                                    </p:anim>
                                    <p:animEffect transition="in" filter="fade">
                                      <p:cBhvr>
                                        <p:cTn id="167" dur="500"/>
                                        <p:tgtEl>
                                          <p:spTgt spid="52242"/>
                                        </p:tgtEl>
                                      </p:cBhvr>
                                    </p:animEffect>
                                  </p:childTnLst>
                                </p:cTn>
                              </p:par>
                              <p:par>
                                <p:cTn id="168" presetID="53" presetClass="entr" presetSubtype="16" fill="hold" nodeType="withEffect">
                                  <p:stCondLst>
                                    <p:cond delay="0"/>
                                  </p:stCondLst>
                                  <p:childTnLst>
                                    <p:set>
                                      <p:cBhvr>
                                        <p:cTn id="169" dur="1" fill="hold">
                                          <p:stCondLst>
                                            <p:cond delay="0"/>
                                          </p:stCondLst>
                                        </p:cTn>
                                        <p:tgtEl>
                                          <p:spTgt spid="52252"/>
                                        </p:tgtEl>
                                        <p:attrNameLst>
                                          <p:attrName>style.visibility</p:attrName>
                                        </p:attrNameLst>
                                      </p:cBhvr>
                                      <p:to>
                                        <p:strVal val="visible"/>
                                      </p:to>
                                    </p:set>
                                    <p:anim calcmode="lin" valueType="num">
                                      <p:cBhvr>
                                        <p:cTn id="170" dur="500" fill="hold"/>
                                        <p:tgtEl>
                                          <p:spTgt spid="52252"/>
                                        </p:tgtEl>
                                        <p:attrNameLst>
                                          <p:attrName>ppt_w</p:attrName>
                                        </p:attrNameLst>
                                      </p:cBhvr>
                                      <p:tavLst>
                                        <p:tav tm="0">
                                          <p:val>
                                            <p:fltVal val="0"/>
                                          </p:val>
                                        </p:tav>
                                        <p:tav tm="100000">
                                          <p:val>
                                            <p:strVal val="#ppt_w"/>
                                          </p:val>
                                        </p:tav>
                                      </p:tavLst>
                                    </p:anim>
                                    <p:anim calcmode="lin" valueType="num">
                                      <p:cBhvr>
                                        <p:cTn id="171" dur="500" fill="hold"/>
                                        <p:tgtEl>
                                          <p:spTgt spid="52252"/>
                                        </p:tgtEl>
                                        <p:attrNameLst>
                                          <p:attrName>ppt_h</p:attrName>
                                        </p:attrNameLst>
                                      </p:cBhvr>
                                      <p:tavLst>
                                        <p:tav tm="0">
                                          <p:val>
                                            <p:fltVal val="0"/>
                                          </p:val>
                                        </p:tav>
                                        <p:tav tm="100000">
                                          <p:val>
                                            <p:strVal val="#ppt_h"/>
                                          </p:val>
                                        </p:tav>
                                      </p:tavLst>
                                    </p:anim>
                                    <p:animEffect transition="in" filter="fade">
                                      <p:cBhvr>
                                        <p:cTn id="172" dur="500"/>
                                        <p:tgtEl>
                                          <p:spTgt spid="52252"/>
                                        </p:tgtEl>
                                      </p:cBhvr>
                                    </p:animEffect>
                                  </p:childTnLst>
                                </p:cTn>
                              </p:par>
                              <p:par>
                                <p:cTn id="173" presetID="22" presetClass="entr" presetSubtype="4" fill="hold" nodeType="withEffect">
                                  <p:stCondLst>
                                    <p:cond delay="0"/>
                                  </p:stCondLst>
                                  <p:childTnLst>
                                    <p:set>
                                      <p:cBhvr>
                                        <p:cTn id="174" dur="1" fill="hold">
                                          <p:stCondLst>
                                            <p:cond delay="0"/>
                                          </p:stCondLst>
                                        </p:cTn>
                                        <p:tgtEl>
                                          <p:spTgt spid="38"/>
                                        </p:tgtEl>
                                        <p:attrNameLst>
                                          <p:attrName>style.visibility</p:attrName>
                                        </p:attrNameLst>
                                      </p:cBhvr>
                                      <p:to>
                                        <p:strVal val="visible"/>
                                      </p:to>
                                    </p:set>
                                    <p:animEffect transition="in" filter="wipe(down)">
                                      <p:cBhvr>
                                        <p:cTn id="17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3" grpId="0" animBg="1"/>
      <p:bldP spid="34"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Прямоугольник 49"/>
          <p:cNvSpPr/>
          <p:nvPr/>
        </p:nvSpPr>
        <p:spPr>
          <a:xfrm>
            <a:off x="4716463" y="3860800"/>
            <a:ext cx="4237037" cy="2663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dirty="0"/>
          </a:p>
        </p:txBody>
      </p:sp>
      <p:sp>
        <p:nvSpPr>
          <p:cNvPr id="43" name="Прямоугольник 42"/>
          <p:cNvSpPr/>
          <p:nvPr/>
        </p:nvSpPr>
        <p:spPr>
          <a:xfrm>
            <a:off x="323850" y="3860800"/>
            <a:ext cx="4237038" cy="2663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dirty="0"/>
          </a:p>
        </p:txBody>
      </p:sp>
      <p:sp>
        <p:nvSpPr>
          <p:cNvPr id="34" name="Прямоугольник 33"/>
          <p:cNvSpPr/>
          <p:nvPr/>
        </p:nvSpPr>
        <p:spPr>
          <a:xfrm>
            <a:off x="3873500" y="1054100"/>
            <a:ext cx="5065713" cy="2663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dirty="0"/>
          </a:p>
        </p:txBody>
      </p:sp>
      <p:sp>
        <p:nvSpPr>
          <p:cNvPr id="3" name="Прямоугольник 2"/>
          <p:cNvSpPr/>
          <p:nvPr/>
        </p:nvSpPr>
        <p:spPr>
          <a:xfrm>
            <a:off x="323850" y="1054100"/>
            <a:ext cx="3311525" cy="2663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dirty="0"/>
          </a:p>
        </p:txBody>
      </p:sp>
      <p:sp>
        <p:nvSpPr>
          <p:cNvPr id="8" name="AutoShape 5"/>
          <p:cNvSpPr>
            <a:spLocks noChangeArrowheads="1"/>
          </p:cNvSpPr>
          <p:nvPr/>
        </p:nvSpPr>
        <p:spPr bwMode="auto">
          <a:xfrm>
            <a:off x="0" y="0"/>
            <a:ext cx="9144000" cy="76517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800" dirty="0"/>
              <a:t>Профессорско-преподавательский состав кафедры</a:t>
            </a:r>
            <a:endParaRPr lang="en-US" sz="2800" b="1" dirty="0">
              <a:effectLst>
                <a:outerShdw blurRad="38100" dist="38100" dir="2700000" algn="tl">
                  <a:srgbClr val="000000">
                    <a:alpha val="43137"/>
                  </a:srgbClr>
                </a:outerShdw>
              </a:effectLst>
              <a:latin typeface="Franklin Gothic Book" pitchFamily="34" charset="0"/>
            </a:endParaRPr>
          </a:p>
        </p:txBody>
      </p:sp>
      <p:pic>
        <p:nvPicPr>
          <p:cNvPr id="52226" name="Picture 2" descr="C:\Users\admin\Downloads\krasov.jpg"/>
          <p:cNvPicPr>
            <a:picLocks noChangeAspect="1" noChangeArrowheads="1"/>
          </p:cNvPicPr>
          <p:nvPr/>
        </p:nvPicPr>
        <p:blipFill>
          <a:blip r:embed="rId2"/>
          <a:srcRect/>
          <a:stretch>
            <a:fillRect/>
          </a:stretch>
        </p:blipFill>
        <p:spPr bwMode="auto">
          <a:xfrm>
            <a:off x="1581150" y="1125538"/>
            <a:ext cx="738188" cy="1108075"/>
          </a:xfrm>
          <a:prstGeom prst="rect">
            <a:avLst/>
          </a:prstGeom>
          <a:noFill/>
          <a:ln w="9525">
            <a:noFill/>
            <a:miter lim="800000"/>
            <a:headEnd/>
            <a:tailEnd/>
          </a:ln>
        </p:spPr>
      </p:pic>
      <p:pic>
        <p:nvPicPr>
          <p:cNvPr id="52227" name="Picture 3" descr="C:\Users\admin\Downloads\andrianov.jpg"/>
          <p:cNvPicPr>
            <a:picLocks noChangeAspect="1" noChangeArrowheads="1"/>
          </p:cNvPicPr>
          <p:nvPr/>
        </p:nvPicPr>
        <p:blipFill>
          <a:blip r:embed="rId3"/>
          <a:srcRect/>
          <a:stretch>
            <a:fillRect/>
          </a:stretch>
        </p:blipFill>
        <p:spPr bwMode="auto">
          <a:xfrm>
            <a:off x="2544763" y="1187450"/>
            <a:ext cx="850900" cy="1136650"/>
          </a:xfrm>
          <a:prstGeom prst="rect">
            <a:avLst/>
          </a:prstGeom>
          <a:noFill/>
          <a:ln w="9525">
            <a:noFill/>
            <a:miter lim="800000"/>
            <a:headEnd/>
            <a:tailEnd/>
          </a:ln>
        </p:spPr>
      </p:pic>
      <p:pic>
        <p:nvPicPr>
          <p:cNvPr id="52228" name="Picture 4" descr="C:\Users\admin\Downloads\buynevich.jpg"/>
          <p:cNvPicPr>
            <a:picLocks noChangeAspect="1" noChangeArrowheads="1"/>
          </p:cNvPicPr>
          <p:nvPr/>
        </p:nvPicPr>
        <p:blipFill>
          <a:blip r:embed="rId4"/>
          <a:srcRect/>
          <a:stretch>
            <a:fillRect/>
          </a:stretch>
        </p:blipFill>
        <p:spPr bwMode="auto">
          <a:xfrm>
            <a:off x="2544763" y="2425700"/>
            <a:ext cx="760412" cy="1139825"/>
          </a:xfrm>
          <a:prstGeom prst="rect">
            <a:avLst/>
          </a:prstGeom>
          <a:noFill/>
          <a:ln w="9525">
            <a:noFill/>
            <a:miter lim="800000"/>
            <a:headEnd/>
            <a:tailEnd/>
          </a:ln>
        </p:spPr>
      </p:pic>
      <p:pic>
        <p:nvPicPr>
          <p:cNvPr id="52229" name="Picture 5" descr="C:\Users\admin\Downloads\korzhik.jpg"/>
          <p:cNvPicPr>
            <a:picLocks noChangeAspect="1" noChangeArrowheads="1"/>
          </p:cNvPicPr>
          <p:nvPr/>
        </p:nvPicPr>
        <p:blipFill>
          <a:blip r:embed="rId5"/>
          <a:srcRect/>
          <a:stretch>
            <a:fillRect/>
          </a:stretch>
        </p:blipFill>
        <p:spPr bwMode="auto">
          <a:xfrm>
            <a:off x="539750" y="2449513"/>
            <a:ext cx="760413" cy="1139825"/>
          </a:xfrm>
          <a:prstGeom prst="rect">
            <a:avLst/>
          </a:prstGeom>
          <a:noFill/>
          <a:ln w="9525">
            <a:noFill/>
            <a:miter lim="800000"/>
            <a:headEnd/>
            <a:tailEnd/>
          </a:ln>
        </p:spPr>
      </p:pic>
      <p:pic>
        <p:nvPicPr>
          <p:cNvPr id="52230" name="Picture 6" descr="C:\Users\admin\Downloads\yakovlev.JPG"/>
          <p:cNvPicPr>
            <a:picLocks noChangeAspect="1" noChangeArrowheads="1"/>
          </p:cNvPicPr>
          <p:nvPr/>
        </p:nvPicPr>
        <p:blipFill>
          <a:blip r:embed="rId6"/>
          <a:srcRect/>
          <a:stretch>
            <a:fillRect/>
          </a:stretch>
        </p:blipFill>
        <p:spPr bwMode="auto">
          <a:xfrm>
            <a:off x="1581150" y="2425700"/>
            <a:ext cx="757238" cy="1139825"/>
          </a:xfrm>
          <a:prstGeom prst="rect">
            <a:avLst/>
          </a:prstGeom>
          <a:noFill/>
          <a:ln w="9525">
            <a:noFill/>
            <a:miter lim="800000"/>
            <a:headEnd/>
            <a:tailEnd/>
          </a:ln>
        </p:spPr>
      </p:pic>
      <p:pic>
        <p:nvPicPr>
          <p:cNvPr id="52232" name="Picture 8" descr="C:\Users\admin\Downloads\chechulin.jpg"/>
          <p:cNvPicPr>
            <a:picLocks noChangeAspect="1" noChangeArrowheads="1"/>
          </p:cNvPicPr>
          <p:nvPr/>
        </p:nvPicPr>
        <p:blipFill>
          <a:blip r:embed="rId7"/>
          <a:srcRect/>
          <a:stretch>
            <a:fillRect/>
          </a:stretch>
        </p:blipFill>
        <p:spPr bwMode="auto">
          <a:xfrm>
            <a:off x="4017963" y="1128713"/>
            <a:ext cx="742950" cy="1114425"/>
          </a:xfrm>
          <a:prstGeom prst="rect">
            <a:avLst/>
          </a:prstGeom>
          <a:noFill/>
          <a:ln w="9525">
            <a:noFill/>
            <a:miter lim="800000"/>
            <a:headEnd/>
            <a:tailEnd/>
          </a:ln>
        </p:spPr>
      </p:pic>
      <p:pic>
        <p:nvPicPr>
          <p:cNvPr id="52233" name="Picture 9" descr="C:\Users\admin\Downloads\lena.jpg"/>
          <p:cNvPicPr>
            <a:picLocks noChangeAspect="1" noChangeArrowheads="1"/>
          </p:cNvPicPr>
          <p:nvPr/>
        </p:nvPicPr>
        <p:blipFill>
          <a:blip r:embed="rId8"/>
          <a:srcRect/>
          <a:stretch>
            <a:fillRect/>
          </a:stretch>
        </p:blipFill>
        <p:spPr bwMode="auto">
          <a:xfrm>
            <a:off x="6037263" y="1135063"/>
            <a:ext cx="811212" cy="1108075"/>
          </a:xfrm>
          <a:prstGeom prst="rect">
            <a:avLst/>
          </a:prstGeom>
          <a:noFill/>
          <a:ln w="9525">
            <a:noFill/>
            <a:miter lim="800000"/>
            <a:headEnd/>
            <a:tailEnd/>
          </a:ln>
        </p:spPr>
      </p:pic>
      <p:pic>
        <p:nvPicPr>
          <p:cNvPr id="52234" name="Picture 10" descr="C:\Users\admin\Downloads\peshkov.jpg"/>
          <p:cNvPicPr>
            <a:picLocks noChangeAspect="1" noChangeArrowheads="1"/>
          </p:cNvPicPr>
          <p:nvPr/>
        </p:nvPicPr>
        <p:blipFill>
          <a:blip r:embed="rId9"/>
          <a:srcRect/>
          <a:stretch>
            <a:fillRect/>
          </a:stretch>
        </p:blipFill>
        <p:spPr bwMode="auto">
          <a:xfrm>
            <a:off x="7035800" y="1155700"/>
            <a:ext cx="730250" cy="1087438"/>
          </a:xfrm>
          <a:prstGeom prst="rect">
            <a:avLst/>
          </a:prstGeom>
          <a:noFill/>
          <a:ln w="9525">
            <a:noFill/>
            <a:miter lim="800000"/>
            <a:headEnd/>
            <a:tailEnd/>
          </a:ln>
        </p:spPr>
      </p:pic>
      <p:pic>
        <p:nvPicPr>
          <p:cNvPr id="52235" name="Picture 11" descr="C:\Users\admin\Downloads\nebaeva.jpg"/>
          <p:cNvPicPr>
            <a:picLocks noChangeAspect="1" noChangeArrowheads="1"/>
          </p:cNvPicPr>
          <p:nvPr/>
        </p:nvPicPr>
        <p:blipFill>
          <a:blip r:embed="rId10"/>
          <a:srcRect/>
          <a:stretch>
            <a:fillRect/>
          </a:stretch>
        </p:blipFill>
        <p:spPr bwMode="auto">
          <a:xfrm>
            <a:off x="5029200" y="2392363"/>
            <a:ext cx="827088" cy="1241425"/>
          </a:xfrm>
          <a:prstGeom prst="rect">
            <a:avLst/>
          </a:prstGeom>
          <a:noFill/>
          <a:ln w="9525">
            <a:noFill/>
            <a:miter lim="800000"/>
            <a:headEnd/>
            <a:tailEnd/>
          </a:ln>
        </p:spPr>
      </p:pic>
      <p:pic>
        <p:nvPicPr>
          <p:cNvPr id="52236" name="Picture 12" descr="C:\Users\admin\Downloads\kushnir_300.jpg"/>
          <p:cNvPicPr>
            <a:picLocks noChangeAspect="1" noChangeArrowheads="1"/>
          </p:cNvPicPr>
          <p:nvPr/>
        </p:nvPicPr>
        <p:blipFill>
          <a:blip r:embed="rId11"/>
          <a:srcRect/>
          <a:stretch>
            <a:fillRect/>
          </a:stretch>
        </p:blipFill>
        <p:spPr bwMode="auto">
          <a:xfrm>
            <a:off x="7035800" y="2424113"/>
            <a:ext cx="744538" cy="1116012"/>
          </a:xfrm>
          <a:prstGeom prst="rect">
            <a:avLst/>
          </a:prstGeom>
          <a:noFill/>
          <a:ln w="9525">
            <a:noFill/>
            <a:miter lim="800000"/>
            <a:headEnd/>
            <a:tailEnd/>
          </a:ln>
        </p:spPr>
      </p:pic>
      <p:pic>
        <p:nvPicPr>
          <p:cNvPr id="52237" name="Picture 13" descr="C:\Users\admin\Downloads\ger.jpg"/>
          <p:cNvPicPr>
            <a:picLocks noChangeAspect="1" noChangeArrowheads="1"/>
          </p:cNvPicPr>
          <p:nvPr/>
        </p:nvPicPr>
        <p:blipFill>
          <a:blip r:embed="rId12"/>
          <a:srcRect/>
          <a:stretch>
            <a:fillRect/>
          </a:stretch>
        </p:blipFill>
        <p:spPr bwMode="auto">
          <a:xfrm>
            <a:off x="6037263" y="2459038"/>
            <a:ext cx="811212" cy="1152525"/>
          </a:xfrm>
          <a:prstGeom prst="rect">
            <a:avLst/>
          </a:prstGeom>
          <a:noFill/>
          <a:ln w="9525">
            <a:noFill/>
            <a:miter lim="800000"/>
            <a:headEnd/>
            <a:tailEnd/>
          </a:ln>
        </p:spPr>
      </p:pic>
      <p:pic>
        <p:nvPicPr>
          <p:cNvPr id="52245" name="Picture 21" descr="http://zss.sut.ru/useruploads/images/imgo.jpg"/>
          <p:cNvPicPr>
            <a:picLocks noChangeAspect="1" noChangeArrowheads="1"/>
          </p:cNvPicPr>
          <p:nvPr/>
        </p:nvPicPr>
        <p:blipFill>
          <a:blip r:embed="rId13"/>
          <a:srcRect/>
          <a:stretch>
            <a:fillRect/>
          </a:stretch>
        </p:blipFill>
        <p:spPr bwMode="auto">
          <a:xfrm>
            <a:off x="7943850" y="4043363"/>
            <a:ext cx="949325" cy="1008062"/>
          </a:xfrm>
          <a:prstGeom prst="rect">
            <a:avLst/>
          </a:prstGeom>
          <a:noFill/>
          <a:ln w="9525">
            <a:noFill/>
            <a:miter lim="800000"/>
            <a:headEnd/>
            <a:tailEnd/>
          </a:ln>
        </p:spPr>
      </p:pic>
      <p:pic>
        <p:nvPicPr>
          <p:cNvPr id="52247" name="Picture 23" descr="C:\Users\admin\Downloads\cvetkov2.jpg"/>
          <p:cNvPicPr>
            <a:picLocks noChangeAspect="1" noChangeArrowheads="1"/>
          </p:cNvPicPr>
          <p:nvPr/>
        </p:nvPicPr>
        <p:blipFill>
          <a:blip r:embed="rId14"/>
          <a:srcRect/>
          <a:stretch>
            <a:fillRect/>
          </a:stretch>
        </p:blipFill>
        <p:spPr bwMode="auto">
          <a:xfrm>
            <a:off x="1476375" y="4043363"/>
            <a:ext cx="758825" cy="969962"/>
          </a:xfrm>
          <a:prstGeom prst="rect">
            <a:avLst/>
          </a:prstGeom>
          <a:noFill/>
          <a:ln w="9525">
            <a:noFill/>
            <a:miter lim="800000"/>
            <a:headEnd/>
            <a:tailEnd/>
          </a:ln>
        </p:spPr>
      </p:pic>
      <p:pic>
        <p:nvPicPr>
          <p:cNvPr id="52248" name="Picture 24" descr="C:\Users\admin\Downloads\ushakov.jpg"/>
          <p:cNvPicPr>
            <a:picLocks noChangeAspect="1" noChangeArrowheads="1"/>
          </p:cNvPicPr>
          <p:nvPr/>
        </p:nvPicPr>
        <p:blipFill>
          <a:blip r:embed="rId15"/>
          <a:srcRect/>
          <a:stretch>
            <a:fillRect/>
          </a:stretch>
        </p:blipFill>
        <p:spPr bwMode="auto">
          <a:xfrm>
            <a:off x="536575" y="3959225"/>
            <a:ext cx="750888" cy="1125538"/>
          </a:xfrm>
          <a:prstGeom prst="rect">
            <a:avLst/>
          </a:prstGeom>
          <a:noFill/>
          <a:ln w="9525">
            <a:noFill/>
            <a:miter lim="800000"/>
            <a:headEnd/>
            <a:tailEnd/>
          </a:ln>
        </p:spPr>
      </p:pic>
      <p:pic>
        <p:nvPicPr>
          <p:cNvPr id="52250" name="Picture 26" descr="C:\Users\admin\Downloads\Ковцур ММ фото+фон копия.jpg"/>
          <p:cNvPicPr>
            <a:picLocks noChangeAspect="1" noChangeArrowheads="1"/>
          </p:cNvPicPr>
          <p:nvPr/>
        </p:nvPicPr>
        <p:blipFill>
          <a:blip r:embed="rId16"/>
          <a:srcRect/>
          <a:stretch>
            <a:fillRect/>
          </a:stretch>
        </p:blipFill>
        <p:spPr bwMode="auto">
          <a:xfrm>
            <a:off x="3563938" y="4073525"/>
            <a:ext cx="787400" cy="1084263"/>
          </a:xfrm>
          <a:prstGeom prst="rect">
            <a:avLst/>
          </a:prstGeom>
          <a:noFill/>
          <a:ln w="9525">
            <a:noFill/>
            <a:miter lim="800000"/>
            <a:headEnd/>
            <a:tailEnd/>
          </a:ln>
        </p:spPr>
      </p:pic>
      <p:pic>
        <p:nvPicPr>
          <p:cNvPr id="52253" name="Picture 29" descr="C:\Users\admin\Downloads\baskakov_new.jpg"/>
          <p:cNvPicPr>
            <a:picLocks noChangeAspect="1" noChangeArrowheads="1"/>
          </p:cNvPicPr>
          <p:nvPr/>
        </p:nvPicPr>
        <p:blipFill>
          <a:blip r:embed="rId17"/>
          <a:srcRect/>
          <a:stretch>
            <a:fillRect/>
          </a:stretch>
        </p:blipFill>
        <p:spPr bwMode="auto">
          <a:xfrm>
            <a:off x="2514600" y="5373688"/>
            <a:ext cx="784225" cy="1044575"/>
          </a:xfrm>
          <a:prstGeom prst="rect">
            <a:avLst/>
          </a:prstGeom>
          <a:noFill/>
          <a:ln w="9525">
            <a:noFill/>
            <a:miter lim="800000"/>
            <a:headEnd/>
            <a:tailEnd/>
          </a:ln>
        </p:spPr>
      </p:pic>
      <p:pic>
        <p:nvPicPr>
          <p:cNvPr id="52255" name="Picture 31" descr="http://zss.sut.ru/useruploads/images/Podolyak_R_foto.jpg"/>
          <p:cNvPicPr>
            <a:picLocks noChangeAspect="1" noChangeArrowheads="1"/>
          </p:cNvPicPr>
          <p:nvPr/>
        </p:nvPicPr>
        <p:blipFill>
          <a:blip r:embed="rId18"/>
          <a:srcRect/>
          <a:stretch>
            <a:fillRect/>
          </a:stretch>
        </p:blipFill>
        <p:spPr bwMode="auto">
          <a:xfrm>
            <a:off x="6049963" y="3992563"/>
            <a:ext cx="750887" cy="1017587"/>
          </a:xfrm>
          <a:prstGeom prst="rect">
            <a:avLst/>
          </a:prstGeom>
          <a:noFill/>
          <a:ln w="9525">
            <a:noFill/>
            <a:miter lim="800000"/>
            <a:headEnd/>
            <a:tailEnd/>
          </a:ln>
        </p:spPr>
      </p:pic>
      <p:pic>
        <p:nvPicPr>
          <p:cNvPr id="52256" name="Picture 32" descr="C:\Users\admin\Downloads\pestov1.jpg"/>
          <p:cNvPicPr>
            <a:picLocks noChangeAspect="1" noChangeArrowheads="1"/>
          </p:cNvPicPr>
          <p:nvPr/>
        </p:nvPicPr>
        <p:blipFill>
          <a:blip r:embed="rId19"/>
          <a:srcRect/>
          <a:stretch>
            <a:fillRect/>
          </a:stretch>
        </p:blipFill>
        <p:spPr bwMode="auto">
          <a:xfrm>
            <a:off x="5029200" y="3959225"/>
            <a:ext cx="827088" cy="1241425"/>
          </a:xfrm>
          <a:prstGeom prst="rect">
            <a:avLst/>
          </a:prstGeom>
          <a:noFill/>
          <a:ln w="9525">
            <a:noFill/>
            <a:miter lim="800000"/>
            <a:headEnd/>
            <a:tailEnd/>
          </a:ln>
        </p:spPr>
      </p:pic>
      <p:pic>
        <p:nvPicPr>
          <p:cNvPr id="52257" name="Picture 33" descr="C:\Users\admin\Downloads\levin.jpg"/>
          <p:cNvPicPr>
            <a:picLocks noChangeAspect="1" noChangeArrowheads="1"/>
          </p:cNvPicPr>
          <p:nvPr/>
        </p:nvPicPr>
        <p:blipFill>
          <a:blip r:embed="rId20"/>
          <a:srcRect/>
          <a:stretch>
            <a:fillRect/>
          </a:stretch>
        </p:blipFill>
        <p:spPr bwMode="auto">
          <a:xfrm>
            <a:off x="7019925" y="4005263"/>
            <a:ext cx="803275" cy="1204912"/>
          </a:xfrm>
          <a:prstGeom prst="rect">
            <a:avLst/>
          </a:prstGeom>
          <a:noFill/>
          <a:ln w="9525">
            <a:noFill/>
            <a:miter lim="800000"/>
            <a:headEnd/>
            <a:tailEnd/>
          </a:ln>
        </p:spPr>
      </p:pic>
      <p:pic>
        <p:nvPicPr>
          <p:cNvPr id="52259" name="Picture 35" descr="&amp;SHcy;&amp;tcy;&amp;iecy;&amp;rcy;&amp;iecy;&amp;ncy;&amp;bcy;&amp;iecy;&amp;rcy;&amp;gcy; &amp;Scy;&amp;tcy;&amp;acy;&amp;ncy;&amp;icy;&amp;scy;&amp;lcy;&amp;acy;&amp;vcy; &amp;Icy;&amp;gcy;&amp;ocy;&amp;rcy;&amp;iecy;&amp;vcy;&amp;icy;&amp;chcy;"/>
          <p:cNvPicPr>
            <a:picLocks noChangeAspect="1" noChangeArrowheads="1"/>
          </p:cNvPicPr>
          <p:nvPr/>
        </p:nvPicPr>
        <p:blipFill>
          <a:blip r:embed="rId21"/>
          <a:srcRect/>
          <a:stretch>
            <a:fillRect/>
          </a:stretch>
        </p:blipFill>
        <p:spPr bwMode="auto">
          <a:xfrm>
            <a:off x="5021263" y="5367338"/>
            <a:ext cx="847725" cy="869950"/>
          </a:xfrm>
          <a:prstGeom prst="rect">
            <a:avLst/>
          </a:prstGeom>
          <a:noFill/>
          <a:ln w="9525">
            <a:noFill/>
            <a:miter lim="800000"/>
            <a:headEnd/>
            <a:tailEnd/>
          </a:ln>
        </p:spPr>
      </p:pic>
      <p:sp>
        <p:nvSpPr>
          <p:cNvPr id="36" name="Прямоугольник 35"/>
          <p:cNvSpPr/>
          <p:nvPr/>
        </p:nvSpPr>
        <p:spPr>
          <a:xfrm>
            <a:off x="266700" y="1484313"/>
            <a:ext cx="3416300" cy="4465637"/>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ru-RU" dirty="0"/>
          </a:p>
        </p:txBody>
      </p:sp>
      <p:pic>
        <p:nvPicPr>
          <p:cNvPr id="14" name="Picture 2" descr="C:\Documents and Settings\admin\Рабочий стол\Презентация кафедры\image~11266.jpeg"/>
          <p:cNvPicPr>
            <a:picLocks noChangeAspect="1" noChangeArrowheads="1"/>
          </p:cNvPicPr>
          <p:nvPr/>
        </p:nvPicPr>
        <p:blipFill>
          <a:blip r:embed="rId22"/>
          <a:srcRect/>
          <a:stretch>
            <a:fillRect/>
          </a:stretch>
        </p:blipFill>
        <p:spPr bwMode="auto">
          <a:xfrm>
            <a:off x="466725" y="1844675"/>
            <a:ext cx="720725" cy="1079500"/>
          </a:xfrm>
          <a:prstGeom prst="rect">
            <a:avLst/>
          </a:prstGeom>
          <a:noFill/>
          <a:ln w="9525">
            <a:noFill/>
            <a:miter lim="800000"/>
            <a:headEnd/>
            <a:tailEnd/>
          </a:ln>
        </p:spPr>
      </p:pic>
      <p:pic>
        <p:nvPicPr>
          <p:cNvPr id="52231" name="Picture 7" descr="C:\Users\admin\Downloads\urkin.jpg"/>
          <p:cNvPicPr>
            <a:picLocks noChangeAspect="1" noChangeArrowheads="1"/>
          </p:cNvPicPr>
          <p:nvPr/>
        </p:nvPicPr>
        <p:blipFill>
          <a:blip r:embed="rId23"/>
          <a:srcRect/>
          <a:stretch>
            <a:fillRect/>
          </a:stretch>
        </p:blipFill>
        <p:spPr bwMode="auto">
          <a:xfrm>
            <a:off x="1349375" y="1878013"/>
            <a:ext cx="815975" cy="1117600"/>
          </a:xfrm>
          <a:prstGeom prst="rect">
            <a:avLst/>
          </a:prstGeom>
          <a:noFill/>
          <a:ln w="9525">
            <a:noFill/>
            <a:miter lim="800000"/>
            <a:headEnd/>
            <a:tailEnd/>
          </a:ln>
        </p:spPr>
      </p:pic>
      <p:pic>
        <p:nvPicPr>
          <p:cNvPr id="52238" name="Picture 14" descr="C:\Users\admin\Downloads\volkogonov_400.jpg"/>
          <p:cNvPicPr>
            <a:picLocks noChangeAspect="1" noChangeArrowheads="1"/>
          </p:cNvPicPr>
          <p:nvPr/>
        </p:nvPicPr>
        <p:blipFill>
          <a:blip r:embed="rId24"/>
          <a:srcRect/>
          <a:stretch>
            <a:fillRect/>
          </a:stretch>
        </p:blipFill>
        <p:spPr bwMode="auto">
          <a:xfrm>
            <a:off x="1412875" y="3217863"/>
            <a:ext cx="857250" cy="1147762"/>
          </a:xfrm>
          <a:prstGeom prst="rect">
            <a:avLst/>
          </a:prstGeom>
          <a:noFill/>
          <a:ln w="9525">
            <a:noFill/>
            <a:miter lim="800000"/>
            <a:headEnd/>
            <a:tailEnd/>
          </a:ln>
        </p:spPr>
      </p:pic>
      <p:pic>
        <p:nvPicPr>
          <p:cNvPr id="52242" name="Picture 18"/>
          <p:cNvPicPr>
            <a:picLocks noChangeAspect="1" noChangeArrowheads="1"/>
          </p:cNvPicPr>
          <p:nvPr/>
        </p:nvPicPr>
        <p:blipFill>
          <a:blip r:embed="rId25"/>
          <a:srcRect/>
          <a:stretch>
            <a:fillRect/>
          </a:stretch>
        </p:blipFill>
        <p:spPr bwMode="auto">
          <a:xfrm>
            <a:off x="388938" y="3248025"/>
            <a:ext cx="876300" cy="973138"/>
          </a:xfrm>
          <a:prstGeom prst="rect">
            <a:avLst/>
          </a:prstGeom>
          <a:noFill/>
          <a:ln w="9525">
            <a:noFill/>
            <a:miter lim="800000"/>
            <a:headEnd/>
            <a:tailEnd/>
          </a:ln>
        </p:spPr>
      </p:pic>
      <p:pic>
        <p:nvPicPr>
          <p:cNvPr id="52243" name="Picture 19"/>
          <p:cNvPicPr>
            <a:picLocks noChangeAspect="1" noChangeArrowheads="1"/>
          </p:cNvPicPr>
          <p:nvPr/>
        </p:nvPicPr>
        <p:blipFill>
          <a:blip r:embed="rId26"/>
          <a:srcRect/>
          <a:stretch>
            <a:fillRect/>
          </a:stretch>
        </p:blipFill>
        <p:spPr bwMode="auto">
          <a:xfrm>
            <a:off x="2343150" y="1893888"/>
            <a:ext cx="828675" cy="1085850"/>
          </a:xfrm>
          <a:prstGeom prst="rect">
            <a:avLst/>
          </a:prstGeom>
          <a:noFill/>
          <a:ln w="9525">
            <a:noFill/>
            <a:miter lim="800000"/>
            <a:headEnd/>
            <a:tailEnd/>
          </a:ln>
        </p:spPr>
      </p:pic>
      <p:pic>
        <p:nvPicPr>
          <p:cNvPr id="52249" name="Picture 25" descr="C:\Users\admin\Downloads\prudnikov.jpg"/>
          <p:cNvPicPr>
            <a:picLocks noChangeAspect="1" noChangeArrowheads="1"/>
          </p:cNvPicPr>
          <p:nvPr/>
        </p:nvPicPr>
        <p:blipFill>
          <a:blip r:embed="rId27"/>
          <a:srcRect/>
          <a:stretch>
            <a:fillRect/>
          </a:stretch>
        </p:blipFill>
        <p:spPr bwMode="auto">
          <a:xfrm>
            <a:off x="466725" y="4440238"/>
            <a:ext cx="690563" cy="1035050"/>
          </a:xfrm>
          <a:prstGeom prst="rect">
            <a:avLst/>
          </a:prstGeom>
          <a:noFill/>
          <a:ln w="9525">
            <a:noFill/>
            <a:miter lim="800000"/>
            <a:headEnd/>
            <a:tailEnd/>
          </a:ln>
        </p:spPr>
      </p:pic>
      <p:pic>
        <p:nvPicPr>
          <p:cNvPr id="52251" name="Picture 27" descr="C:\Users\admin\Downloads\kirillov.jpg"/>
          <p:cNvPicPr>
            <a:picLocks noChangeAspect="1" noChangeArrowheads="1"/>
          </p:cNvPicPr>
          <p:nvPr/>
        </p:nvPicPr>
        <p:blipFill>
          <a:blip r:embed="rId28"/>
          <a:srcRect/>
          <a:stretch>
            <a:fillRect/>
          </a:stretch>
        </p:blipFill>
        <p:spPr bwMode="auto">
          <a:xfrm>
            <a:off x="2387600" y="3201988"/>
            <a:ext cx="808038" cy="1079500"/>
          </a:xfrm>
          <a:prstGeom prst="rect">
            <a:avLst/>
          </a:prstGeom>
          <a:noFill/>
          <a:ln w="9525">
            <a:noFill/>
            <a:miter lim="800000"/>
            <a:headEnd/>
            <a:tailEnd/>
          </a:ln>
        </p:spPr>
      </p:pic>
      <p:pic>
        <p:nvPicPr>
          <p:cNvPr id="52252" name="Picture 28" descr="C:\Users\admin\Downloads\gvozdev12.jpg"/>
          <p:cNvPicPr>
            <a:picLocks noChangeAspect="1" noChangeArrowheads="1"/>
          </p:cNvPicPr>
          <p:nvPr/>
        </p:nvPicPr>
        <p:blipFill>
          <a:blip r:embed="rId29"/>
          <a:srcRect/>
          <a:stretch>
            <a:fillRect/>
          </a:stretch>
        </p:blipFill>
        <p:spPr bwMode="auto">
          <a:xfrm>
            <a:off x="1447800" y="4433888"/>
            <a:ext cx="787400" cy="1184275"/>
          </a:xfrm>
          <a:prstGeom prst="rect">
            <a:avLst/>
          </a:prstGeom>
          <a:noFill/>
          <a:ln w="9525">
            <a:noFill/>
            <a:miter lim="800000"/>
            <a:headEnd/>
            <a:tailEnd/>
          </a:ln>
        </p:spPr>
      </p:pic>
      <p:sp>
        <p:nvSpPr>
          <p:cNvPr id="37" name="Прямоугольник 36"/>
          <p:cNvSpPr/>
          <p:nvPr/>
        </p:nvSpPr>
        <p:spPr>
          <a:xfrm>
            <a:off x="3873500" y="2765425"/>
            <a:ext cx="5065713" cy="1757363"/>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defRPr/>
            </a:pPr>
            <a:r>
              <a:rPr lang="en-US" b="1" dirty="0"/>
              <a:t>Also heads and lead employees of huge info-communication companies of the region works in our department</a:t>
            </a:r>
            <a:r>
              <a:rPr lang="ru-RU" b="1" dirty="0"/>
              <a:t>.</a:t>
            </a:r>
          </a:p>
        </p:txBody>
      </p:sp>
      <p:pic>
        <p:nvPicPr>
          <p:cNvPr id="52246" name="Picture 22" descr="C:\Users\admin\Downloads\sheffer.jpg"/>
          <p:cNvPicPr>
            <a:picLocks noChangeAspect="1" noChangeArrowheads="1"/>
          </p:cNvPicPr>
          <p:nvPr/>
        </p:nvPicPr>
        <p:blipFill>
          <a:blip r:embed="rId30"/>
          <a:srcRect/>
          <a:stretch>
            <a:fillRect/>
          </a:stretch>
        </p:blipFill>
        <p:spPr bwMode="auto">
          <a:xfrm>
            <a:off x="2406650" y="4441825"/>
            <a:ext cx="769938" cy="11557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2226"/>
                                        </p:tgtEl>
                                        <p:attrNameLst>
                                          <p:attrName>style.visibility</p:attrName>
                                        </p:attrNameLst>
                                      </p:cBhvr>
                                      <p:to>
                                        <p:strVal val="visible"/>
                                      </p:to>
                                    </p:set>
                                    <p:anim calcmode="lin" valueType="num">
                                      <p:cBhvr>
                                        <p:cTn id="12" dur="500" fill="hold"/>
                                        <p:tgtEl>
                                          <p:spTgt spid="52226"/>
                                        </p:tgtEl>
                                        <p:attrNameLst>
                                          <p:attrName>ppt_w</p:attrName>
                                        </p:attrNameLst>
                                      </p:cBhvr>
                                      <p:tavLst>
                                        <p:tav tm="0">
                                          <p:val>
                                            <p:fltVal val="0"/>
                                          </p:val>
                                        </p:tav>
                                        <p:tav tm="100000">
                                          <p:val>
                                            <p:strVal val="#ppt_w"/>
                                          </p:val>
                                        </p:tav>
                                      </p:tavLst>
                                    </p:anim>
                                    <p:anim calcmode="lin" valueType="num">
                                      <p:cBhvr>
                                        <p:cTn id="13" dur="500" fill="hold"/>
                                        <p:tgtEl>
                                          <p:spTgt spid="52226"/>
                                        </p:tgtEl>
                                        <p:attrNameLst>
                                          <p:attrName>ppt_h</p:attrName>
                                        </p:attrNameLst>
                                      </p:cBhvr>
                                      <p:tavLst>
                                        <p:tav tm="0">
                                          <p:val>
                                            <p:fltVal val="0"/>
                                          </p:val>
                                        </p:tav>
                                        <p:tav tm="100000">
                                          <p:val>
                                            <p:strVal val="#ppt_h"/>
                                          </p:val>
                                        </p:tav>
                                      </p:tavLst>
                                    </p:anim>
                                    <p:animEffect transition="in" filter="fade">
                                      <p:cBhvr>
                                        <p:cTn id="14" dur="500"/>
                                        <p:tgtEl>
                                          <p:spTgt spid="52226"/>
                                        </p:tgtEl>
                                      </p:cBhvr>
                                    </p:animEffect>
                                  </p:childTnLst>
                                </p:cTn>
                              </p:par>
                              <p:par>
                                <p:cTn id="15" presetID="53" presetClass="entr" presetSubtype="16" fill="hold" nodeType="withEffect">
                                  <p:stCondLst>
                                    <p:cond delay="0"/>
                                  </p:stCondLst>
                                  <p:childTnLst>
                                    <p:set>
                                      <p:cBhvr>
                                        <p:cTn id="16" dur="1" fill="hold">
                                          <p:stCondLst>
                                            <p:cond delay="0"/>
                                          </p:stCondLst>
                                        </p:cTn>
                                        <p:tgtEl>
                                          <p:spTgt spid="52227"/>
                                        </p:tgtEl>
                                        <p:attrNameLst>
                                          <p:attrName>style.visibility</p:attrName>
                                        </p:attrNameLst>
                                      </p:cBhvr>
                                      <p:to>
                                        <p:strVal val="visible"/>
                                      </p:to>
                                    </p:set>
                                    <p:anim calcmode="lin" valueType="num">
                                      <p:cBhvr>
                                        <p:cTn id="17" dur="500" fill="hold"/>
                                        <p:tgtEl>
                                          <p:spTgt spid="52227"/>
                                        </p:tgtEl>
                                        <p:attrNameLst>
                                          <p:attrName>ppt_w</p:attrName>
                                        </p:attrNameLst>
                                      </p:cBhvr>
                                      <p:tavLst>
                                        <p:tav tm="0">
                                          <p:val>
                                            <p:fltVal val="0"/>
                                          </p:val>
                                        </p:tav>
                                        <p:tav tm="100000">
                                          <p:val>
                                            <p:strVal val="#ppt_w"/>
                                          </p:val>
                                        </p:tav>
                                      </p:tavLst>
                                    </p:anim>
                                    <p:anim calcmode="lin" valueType="num">
                                      <p:cBhvr>
                                        <p:cTn id="18" dur="500" fill="hold"/>
                                        <p:tgtEl>
                                          <p:spTgt spid="52227"/>
                                        </p:tgtEl>
                                        <p:attrNameLst>
                                          <p:attrName>ppt_h</p:attrName>
                                        </p:attrNameLst>
                                      </p:cBhvr>
                                      <p:tavLst>
                                        <p:tav tm="0">
                                          <p:val>
                                            <p:fltVal val="0"/>
                                          </p:val>
                                        </p:tav>
                                        <p:tav tm="100000">
                                          <p:val>
                                            <p:strVal val="#ppt_h"/>
                                          </p:val>
                                        </p:tav>
                                      </p:tavLst>
                                    </p:anim>
                                    <p:animEffect transition="in" filter="fade">
                                      <p:cBhvr>
                                        <p:cTn id="19" dur="500"/>
                                        <p:tgtEl>
                                          <p:spTgt spid="52227"/>
                                        </p:tgtEl>
                                      </p:cBhvr>
                                    </p:animEffect>
                                  </p:childTnLst>
                                </p:cTn>
                              </p:par>
                              <p:par>
                                <p:cTn id="20" presetID="53" presetClass="entr" presetSubtype="16" fill="hold" nodeType="withEffect">
                                  <p:stCondLst>
                                    <p:cond delay="0"/>
                                  </p:stCondLst>
                                  <p:childTnLst>
                                    <p:set>
                                      <p:cBhvr>
                                        <p:cTn id="21" dur="1" fill="hold">
                                          <p:stCondLst>
                                            <p:cond delay="0"/>
                                          </p:stCondLst>
                                        </p:cTn>
                                        <p:tgtEl>
                                          <p:spTgt spid="52228"/>
                                        </p:tgtEl>
                                        <p:attrNameLst>
                                          <p:attrName>style.visibility</p:attrName>
                                        </p:attrNameLst>
                                      </p:cBhvr>
                                      <p:to>
                                        <p:strVal val="visible"/>
                                      </p:to>
                                    </p:set>
                                    <p:anim calcmode="lin" valueType="num">
                                      <p:cBhvr>
                                        <p:cTn id="22" dur="500" fill="hold"/>
                                        <p:tgtEl>
                                          <p:spTgt spid="52228"/>
                                        </p:tgtEl>
                                        <p:attrNameLst>
                                          <p:attrName>ppt_w</p:attrName>
                                        </p:attrNameLst>
                                      </p:cBhvr>
                                      <p:tavLst>
                                        <p:tav tm="0">
                                          <p:val>
                                            <p:fltVal val="0"/>
                                          </p:val>
                                        </p:tav>
                                        <p:tav tm="100000">
                                          <p:val>
                                            <p:strVal val="#ppt_w"/>
                                          </p:val>
                                        </p:tav>
                                      </p:tavLst>
                                    </p:anim>
                                    <p:anim calcmode="lin" valueType="num">
                                      <p:cBhvr>
                                        <p:cTn id="23" dur="500" fill="hold"/>
                                        <p:tgtEl>
                                          <p:spTgt spid="52228"/>
                                        </p:tgtEl>
                                        <p:attrNameLst>
                                          <p:attrName>ppt_h</p:attrName>
                                        </p:attrNameLst>
                                      </p:cBhvr>
                                      <p:tavLst>
                                        <p:tav tm="0">
                                          <p:val>
                                            <p:fltVal val="0"/>
                                          </p:val>
                                        </p:tav>
                                        <p:tav tm="100000">
                                          <p:val>
                                            <p:strVal val="#ppt_h"/>
                                          </p:val>
                                        </p:tav>
                                      </p:tavLst>
                                    </p:anim>
                                    <p:animEffect transition="in" filter="fade">
                                      <p:cBhvr>
                                        <p:cTn id="24" dur="500"/>
                                        <p:tgtEl>
                                          <p:spTgt spid="52228"/>
                                        </p:tgtEl>
                                      </p:cBhvr>
                                    </p:animEffect>
                                  </p:childTnLst>
                                </p:cTn>
                              </p:par>
                              <p:par>
                                <p:cTn id="25" presetID="53" presetClass="entr" presetSubtype="16" fill="hold" nodeType="withEffect">
                                  <p:stCondLst>
                                    <p:cond delay="0"/>
                                  </p:stCondLst>
                                  <p:childTnLst>
                                    <p:set>
                                      <p:cBhvr>
                                        <p:cTn id="26" dur="1" fill="hold">
                                          <p:stCondLst>
                                            <p:cond delay="0"/>
                                          </p:stCondLst>
                                        </p:cTn>
                                        <p:tgtEl>
                                          <p:spTgt spid="52229"/>
                                        </p:tgtEl>
                                        <p:attrNameLst>
                                          <p:attrName>style.visibility</p:attrName>
                                        </p:attrNameLst>
                                      </p:cBhvr>
                                      <p:to>
                                        <p:strVal val="visible"/>
                                      </p:to>
                                    </p:set>
                                    <p:anim calcmode="lin" valueType="num">
                                      <p:cBhvr>
                                        <p:cTn id="27" dur="500" fill="hold"/>
                                        <p:tgtEl>
                                          <p:spTgt spid="52229"/>
                                        </p:tgtEl>
                                        <p:attrNameLst>
                                          <p:attrName>ppt_w</p:attrName>
                                        </p:attrNameLst>
                                      </p:cBhvr>
                                      <p:tavLst>
                                        <p:tav tm="0">
                                          <p:val>
                                            <p:fltVal val="0"/>
                                          </p:val>
                                        </p:tav>
                                        <p:tav tm="100000">
                                          <p:val>
                                            <p:strVal val="#ppt_w"/>
                                          </p:val>
                                        </p:tav>
                                      </p:tavLst>
                                    </p:anim>
                                    <p:anim calcmode="lin" valueType="num">
                                      <p:cBhvr>
                                        <p:cTn id="28" dur="500" fill="hold"/>
                                        <p:tgtEl>
                                          <p:spTgt spid="52229"/>
                                        </p:tgtEl>
                                        <p:attrNameLst>
                                          <p:attrName>ppt_h</p:attrName>
                                        </p:attrNameLst>
                                      </p:cBhvr>
                                      <p:tavLst>
                                        <p:tav tm="0">
                                          <p:val>
                                            <p:fltVal val="0"/>
                                          </p:val>
                                        </p:tav>
                                        <p:tav tm="100000">
                                          <p:val>
                                            <p:strVal val="#ppt_h"/>
                                          </p:val>
                                        </p:tav>
                                      </p:tavLst>
                                    </p:anim>
                                    <p:animEffect transition="in" filter="fade">
                                      <p:cBhvr>
                                        <p:cTn id="29" dur="500"/>
                                        <p:tgtEl>
                                          <p:spTgt spid="52229"/>
                                        </p:tgtEl>
                                      </p:cBhvr>
                                    </p:animEffect>
                                  </p:childTnLst>
                                </p:cTn>
                              </p:par>
                              <p:par>
                                <p:cTn id="30" presetID="53" presetClass="entr" presetSubtype="16" fill="hold" nodeType="withEffect">
                                  <p:stCondLst>
                                    <p:cond delay="0"/>
                                  </p:stCondLst>
                                  <p:childTnLst>
                                    <p:set>
                                      <p:cBhvr>
                                        <p:cTn id="31" dur="1" fill="hold">
                                          <p:stCondLst>
                                            <p:cond delay="0"/>
                                          </p:stCondLst>
                                        </p:cTn>
                                        <p:tgtEl>
                                          <p:spTgt spid="52230"/>
                                        </p:tgtEl>
                                        <p:attrNameLst>
                                          <p:attrName>style.visibility</p:attrName>
                                        </p:attrNameLst>
                                      </p:cBhvr>
                                      <p:to>
                                        <p:strVal val="visible"/>
                                      </p:to>
                                    </p:set>
                                    <p:anim calcmode="lin" valueType="num">
                                      <p:cBhvr>
                                        <p:cTn id="32" dur="500" fill="hold"/>
                                        <p:tgtEl>
                                          <p:spTgt spid="52230"/>
                                        </p:tgtEl>
                                        <p:attrNameLst>
                                          <p:attrName>ppt_w</p:attrName>
                                        </p:attrNameLst>
                                      </p:cBhvr>
                                      <p:tavLst>
                                        <p:tav tm="0">
                                          <p:val>
                                            <p:fltVal val="0"/>
                                          </p:val>
                                        </p:tav>
                                        <p:tav tm="100000">
                                          <p:val>
                                            <p:strVal val="#ppt_w"/>
                                          </p:val>
                                        </p:tav>
                                      </p:tavLst>
                                    </p:anim>
                                    <p:anim calcmode="lin" valueType="num">
                                      <p:cBhvr>
                                        <p:cTn id="33" dur="500" fill="hold"/>
                                        <p:tgtEl>
                                          <p:spTgt spid="52230"/>
                                        </p:tgtEl>
                                        <p:attrNameLst>
                                          <p:attrName>ppt_h</p:attrName>
                                        </p:attrNameLst>
                                      </p:cBhvr>
                                      <p:tavLst>
                                        <p:tav tm="0">
                                          <p:val>
                                            <p:fltVal val="0"/>
                                          </p:val>
                                        </p:tav>
                                        <p:tav tm="100000">
                                          <p:val>
                                            <p:strVal val="#ppt_h"/>
                                          </p:val>
                                        </p:tav>
                                      </p:tavLst>
                                    </p:anim>
                                    <p:animEffect transition="in" filter="fade">
                                      <p:cBhvr>
                                        <p:cTn id="34" dur="500"/>
                                        <p:tgtEl>
                                          <p:spTgt spid="5223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par>
                                <p:cTn id="40" presetID="53" presetClass="entr" presetSubtype="16" fill="hold" nodeType="withEffect">
                                  <p:stCondLst>
                                    <p:cond delay="0"/>
                                  </p:stCondLst>
                                  <p:childTnLst>
                                    <p:set>
                                      <p:cBhvr>
                                        <p:cTn id="41" dur="1" fill="hold">
                                          <p:stCondLst>
                                            <p:cond delay="0"/>
                                          </p:stCondLst>
                                        </p:cTn>
                                        <p:tgtEl>
                                          <p:spTgt spid="52232"/>
                                        </p:tgtEl>
                                        <p:attrNameLst>
                                          <p:attrName>style.visibility</p:attrName>
                                        </p:attrNameLst>
                                      </p:cBhvr>
                                      <p:to>
                                        <p:strVal val="visible"/>
                                      </p:to>
                                    </p:set>
                                    <p:anim calcmode="lin" valueType="num">
                                      <p:cBhvr>
                                        <p:cTn id="42" dur="500" fill="hold"/>
                                        <p:tgtEl>
                                          <p:spTgt spid="52232"/>
                                        </p:tgtEl>
                                        <p:attrNameLst>
                                          <p:attrName>ppt_w</p:attrName>
                                        </p:attrNameLst>
                                      </p:cBhvr>
                                      <p:tavLst>
                                        <p:tav tm="0">
                                          <p:val>
                                            <p:fltVal val="0"/>
                                          </p:val>
                                        </p:tav>
                                        <p:tav tm="100000">
                                          <p:val>
                                            <p:strVal val="#ppt_w"/>
                                          </p:val>
                                        </p:tav>
                                      </p:tavLst>
                                    </p:anim>
                                    <p:anim calcmode="lin" valueType="num">
                                      <p:cBhvr>
                                        <p:cTn id="43" dur="500" fill="hold"/>
                                        <p:tgtEl>
                                          <p:spTgt spid="52232"/>
                                        </p:tgtEl>
                                        <p:attrNameLst>
                                          <p:attrName>ppt_h</p:attrName>
                                        </p:attrNameLst>
                                      </p:cBhvr>
                                      <p:tavLst>
                                        <p:tav tm="0">
                                          <p:val>
                                            <p:fltVal val="0"/>
                                          </p:val>
                                        </p:tav>
                                        <p:tav tm="100000">
                                          <p:val>
                                            <p:strVal val="#ppt_h"/>
                                          </p:val>
                                        </p:tav>
                                      </p:tavLst>
                                    </p:anim>
                                    <p:animEffect transition="in" filter="fade">
                                      <p:cBhvr>
                                        <p:cTn id="44" dur="500"/>
                                        <p:tgtEl>
                                          <p:spTgt spid="52232"/>
                                        </p:tgtEl>
                                      </p:cBhvr>
                                    </p:animEffect>
                                  </p:childTnLst>
                                </p:cTn>
                              </p:par>
                              <p:par>
                                <p:cTn id="45" presetID="53" presetClass="entr" presetSubtype="16" fill="hold" nodeType="withEffect">
                                  <p:stCondLst>
                                    <p:cond delay="0"/>
                                  </p:stCondLst>
                                  <p:childTnLst>
                                    <p:set>
                                      <p:cBhvr>
                                        <p:cTn id="46" dur="1" fill="hold">
                                          <p:stCondLst>
                                            <p:cond delay="0"/>
                                          </p:stCondLst>
                                        </p:cTn>
                                        <p:tgtEl>
                                          <p:spTgt spid="52233"/>
                                        </p:tgtEl>
                                        <p:attrNameLst>
                                          <p:attrName>style.visibility</p:attrName>
                                        </p:attrNameLst>
                                      </p:cBhvr>
                                      <p:to>
                                        <p:strVal val="visible"/>
                                      </p:to>
                                    </p:set>
                                    <p:anim calcmode="lin" valueType="num">
                                      <p:cBhvr>
                                        <p:cTn id="47" dur="500" fill="hold"/>
                                        <p:tgtEl>
                                          <p:spTgt spid="52233"/>
                                        </p:tgtEl>
                                        <p:attrNameLst>
                                          <p:attrName>ppt_w</p:attrName>
                                        </p:attrNameLst>
                                      </p:cBhvr>
                                      <p:tavLst>
                                        <p:tav tm="0">
                                          <p:val>
                                            <p:fltVal val="0"/>
                                          </p:val>
                                        </p:tav>
                                        <p:tav tm="100000">
                                          <p:val>
                                            <p:strVal val="#ppt_w"/>
                                          </p:val>
                                        </p:tav>
                                      </p:tavLst>
                                    </p:anim>
                                    <p:anim calcmode="lin" valueType="num">
                                      <p:cBhvr>
                                        <p:cTn id="48" dur="500" fill="hold"/>
                                        <p:tgtEl>
                                          <p:spTgt spid="52233"/>
                                        </p:tgtEl>
                                        <p:attrNameLst>
                                          <p:attrName>ppt_h</p:attrName>
                                        </p:attrNameLst>
                                      </p:cBhvr>
                                      <p:tavLst>
                                        <p:tav tm="0">
                                          <p:val>
                                            <p:fltVal val="0"/>
                                          </p:val>
                                        </p:tav>
                                        <p:tav tm="100000">
                                          <p:val>
                                            <p:strVal val="#ppt_h"/>
                                          </p:val>
                                        </p:tav>
                                      </p:tavLst>
                                    </p:anim>
                                    <p:animEffect transition="in" filter="fade">
                                      <p:cBhvr>
                                        <p:cTn id="49" dur="500"/>
                                        <p:tgtEl>
                                          <p:spTgt spid="52233"/>
                                        </p:tgtEl>
                                      </p:cBhvr>
                                    </p:animEffect>
                                  </p:childTnLst>
                                </p:cTn>
                              </p:par>
                              <p:par>
                                <p:cTn id="50" presetID="53" presetClass="entr" presetSubtype="16" fill="hold" nodeType="withEffect">
                                  <p:stCondLst>
                                    <p:cond delay="0"/>
                                  </p:stCondLst>
                                  <p:childTnLst>
                                    <p:set>
                                      <p:cBhvr>
                                        <p:cTn id="51" dur="1" fill="hold">
                                          <p:stCondLst>
                                            <p:cond delay="0"/>
                                          </p:stCondLst>
                                        </p:cTn>
                                        <p:tgtEl>
                                          <p:spTgt spid="52234"/>
                                        </p:tgtEl>
                                        <p:attrNameLst>
                                          <p:attrName>style.visibility</p:attrName>
                                        </p:attrNameLst>
                                      </p:cBhvr>
                                      <p:to>
                                        <p:strVal val="visible"/>
                                      </p:to>
                                    </p:set>
                                    <p:anim calcmode="lin" valueType="num">
                                      <p:cBhvr>
                                        <p:cTn id="52" dur="500" fill="hold"/>
                                        <p:tgtEl>
                                          <p:spTgt spid="52234"/>
                                        </p:tgtEl>
                                        <p:attrNameLst>
                                          <p:attrName>ppt_w</p:attrName>
                                        </p:attrNameLst>
                                      </p:cBhvr>
                                      <p:tavLst>
                                        <p:tav tm="0">
                                          <p:val>
                                            <p:fltVal val="0"/>
                                          </p:val>
                                        </p:tav>
                                        <p:tav tm="100000">
                                          <p:val>
                                            <p:strVal val="#ppt_w"/>
                                          </p:val>
                                        </p:tav>
                                      </p:tavLst>
                                    </p:anim>
                                    <p:anim calcmode="lin" valueType="num">
                                      <p:cBhvr>
                                        <p:cTn id="53" dur="500" fill="hold"/>
                                        <p:tgtEl>
                                          <p:spTgt spid="52234"/>
                                        </p:tgtEl>
                                        <p:attrNameLst>
                                          <p:attrName>ppt_h</p:attrName>
                                        </p:attrNameLst>
                                      </p:cBhvr>
                                      <p:tavLst>
                                        <p:tav tm="0">
                                          <p:val>
                                            <p:fltVal val="0"/>
                                          </p:val>
                                        </p:tav>
                                        <p:tav tm="100000">
                                          <p:val>
                                            <p:strVal val="#ppt_h"/>
                                          </p:val>
                                        </p:tav>
                                      </p:tavLst>
                                    </p:anim>
                                    <p:animEffect transition="in" filter="fade">
                                      <p:cBhvr>
                                        <p:cTn id="54" dur="500"/>
                                        <p:tgtEl>
                                          <p:spTgt spid="52234"/>
                                        </p:tgtEl>
                                      </p:cBhvr>
                                    </p:animEffect>
                                  </p:childTnLst>
                                </p:cTn>
                              </p:par>
                              <p:par>
                                <p:cTn id="55" presetID="53" presetClass="entr" presetSubtype="16" fill="hold" nodeType="withEffect">
                                  <p:stCondLst>
                                    <p:cond delay="0"/>
                                  </p:stCondLst>
                                  <p:childTnLst>
                                    <p:set>
                                      <p:cBhvr>
                                        <p:cTn id="56" dur="1" fill="hold">
                                          <p:stCondLst>
                                            <p:cond delay="0"/>
                                          </p:stCondLst>
                                        </p:cTn>
                                        <p:tgtEl>
                                          <p:spTgt spid="52235"/>
                                        </p:tgtEl>
                                        <p:attrNameLst>
                                          <p:attrName>style.visibility</p:attrName>
                                        </p:attrNameLst>
                                      </p:cBhvr>
                                      <p:to>
                                        <p:strVal val="visible"/>
                                      </p:to>
                                    </p:set>
                                    <p:anim calcmode="lin" valueType="num">
                                      <p:cBhvr>
                                        <p:cTn id="57" dur="500" fill="hold"/>
                                        <p:tgtEl>
                                          <p:spTgt spid="52235"/>
                                        </p:tgtEl>
                                        <p:attrNameLst>
                                          <p:attrName>ppt_w</p:attrName>
                                        </p:attrNameLst>
                                      </p:cBhvr>
                                      <p:tavLst>
                                        <p:tav tm="0">
                                          <p:val>
                                            <p:fltVal val="0"/>
                                          </p:val>
                                        </p:tav>
                                        <p:tav tm="100000">
                                          <p:val>
                                            <p:strVal val="#ppt_w"/>
                                          </p:val>
                                        </p:tav>
                                      </p:tavLst>
                                    </p:anim>
                                    <p:anim calcmode="lin" valueType="num">
                                      <p:cBhvr>
                                        <p:cTn id="58" dur="500" fill="hold"/>
                                        <p:tgtEl>
                                          <p:spTgt spid="52235"/>
                                        </p:tgtEl>
                                        <p:attrNameLst>
                                          <p:attrName>ppt_h</p:attrName>
                                        </p:attrNameLst>
                                      </p:cBhvr>
                                      <p:tavLst>
                                        <p:tav tm="0">
                                          <p:val>
                                            <p:fltVal val="0"/>
                                          </p:val>
                                        </p:tav>
                                        <p:tav tm="100000">
                                          <p:val>
                                            <p:strVal val="#ppt_h"/>
                                          </p:val>
                                        </p:tav>
                                      </p:tavLst>
                                    </p:anim>
                                    <p:animEffect transition="in" filter="fade">
                                      <p:cBhvr>
                                        <p:cTn id="59" dur="500"/>
                                        <p:tgtEl>
                                          <p:spTgt spid="52235"/>
                                        </p:tgtEl>
                                      </p:cBhvr>
                                    </p:animEffect>
                                  </p:childTnLst>
                                </p:cTn>
                              </p:par>
                              <p:par>
                                <p:cTn id="60" presetID="53" presetClass="entr" presetSubtype="16" fill="hold" nodeType="withEffect">
                                  <p:stCondLst>
                                    <p:cond delay="0"/>
                                  </p:stCondLst>
                                  <p:childTnLst>
                                    <p:set>
                                      <p:cBhvr>
                                        <p:cTn id="61" dur="1" fill="hold">
                                          <p:stCondLst>
                                            <p:cond delay="0"/>
                                          </p:stCondLst>
                                        </p:cTn>
                                        <p:tgtEl>
                                          <p:spTgt spid="52236"/>
                                        </p:tgtEl>
                                        <p:attrNameLst>
                                          <p:attrName>style.visibility</p:attrName>
                                        </p:attrNameLst>
                                      </p:cBhvr>
                                      <p:to>
                                        <p:strVal val="visible"/>
                                      </p:to>
                                    </p:set>
                                    <p:anim calcmode="lin" valueType="num">
                                      <p:cBhvr>
                                        <p:cTn id="62" dur="500" fill="hold"/>
                                        <p:tgtEl>
                                          <p:spTgt spid="52236"/>
                                        </p:tgtEl>
                                        <p:attrNameLst>
                                          <p:attrName>ppt_w</p:attrName>
                                        </p:attrNameLst>
                                      </p:cBhvr>
                                      <p:tavLst>
                                        <p:tav tm="0">
                                          <p:val>
                                            <p:fltVal val="0"/>
                                          </p:val>
                                        </p:tav>
                                        <p:tav tm="100000">
                                          <p:val>
                                            <p:strVal val="#ppt_w"/>
                                          </p:val>
                                        </p:tav>
                                      </p:tavLst>
                                    </p:anim>
                                    <p:anim calcmode="lin" valueType="num">
                                      <p:cBhvr>
                                        <p:cTn id="63" dur="500" fill="hold"/>
                                        <p:tgtEl>
                                          <p:spTgt spid="52236"/>
                                        </p:tgtEl>
                                        <p:attrNameLst>
                                          <p:attrName>ppt_h</p:attrName>
                                        </p:attrNameLst>
                                      </p:cBhvr>
                                      <p:tavLst>
                                        <p:tav tm="0">
                                          <p:val>
                                            <p:fltVal val="0"/>
                                          </p:val>
                                        </p:tav>
                                        <p:tav tm="100000">
                                          <p:val>
                                            <p:strVal val="#ppt_h"/>
                                          </p:val>
                                        </p:tav>
                                      </p:tavLst>
                                    </p:anim>
                                    <p:animEffect transition="in" filter="fade">
                                      <p:cBhvr>
                                        <p:cTn id="64" dur="500"/>
                                        <p:tgtEl>
                                          <p:spTgt spid="52236"/>
                                        </p:tgtEl>
                                      </p:cBhvr>
                                    </p:animEffect>
                                  </p:childTnLst>
                                </p:cTn>
                              </p:par>
                              <p:par>
                                <p:cTn id="65" presetID="53" presetClass="entr" presetSubtype="16" fill="hold" nodeType="withEffect">
                                  <p:stCondLst>
                                    <p:cond delay="0"/>
                                  </p:stCondLst>
                                  <p:childTnLst>
                                    <p:set>
                                      <p:cBhvr>
                                        <p:cTn id="66" dur="1" fill="hold">
                                          <p:stCondLst>
                                            <p:cond delay="0"/>
                                          </p:stCondLst>
                                        </p:cTn>
                                        <p:tgtEl>
                                          <p:spTgt spid="52237"/>
                                        </p:tgtEl>
                                        <p:attrNameLst>
                                          <p:attrName>style.visibility</p:attrName>
                                        </p:attrNameLst>
                                      </p:cBhvr>
                                      <p:to>
                                        <p:strVal val="visible"/>
                                      </p:to>
                                    </p:set>
                                    <p:anim calcmode="lin" valueType="num">
                                      <p:cBhvr>
                                        <p:cTn id="67" dur="500" fill="hold"/>
                                        <p:tgtEl>
                                          <p:spTgt spid="52237"/>
                                        </p:tgtEl>
                                        <p:attrNameLst>
                                          <p:attrName>ppt_w</p:attrName>
                                        </p:attrNameLst>
                                      </p:cBhvr>
                                      <p:tavLst>
                                        <p:tav tm="0">
                                          <p:val>
                                            <p:fltVal val="0"/>
                                          </p:val>
                                        </p:tav>
                                        <p:tav tm="100000">
                                          <p:val>
                                            <p:strVal val="#ppt_w"/>
                                          </p:val>
                                        </p:tav>
                                      </p:tavLst>
                                    </p:anim>
                                    <p:anim calcmode="lin" valueType="num">
                                      <p:cBhvr>
                                        <p:cTn id="68" dur="500" fill="hold"/>
                                        <p:tgtEl>
                                          <p:spTgt spid="52237"/>
                                        </p:tgtEl>
                                        <p:attrNameLst>
                                          <p:attrName>ppt_h</p:attrName>
                                        </p:attrNameLst>
                                      </p:cBhvr>
                                      <p:tavLst>
                                        <p:tav tm="0">
                                          <p:val>
                                            <p:fltVal val="0"/>
                                          </p:val>
                                        </p:tav>
                                        <p:tav tm="100000">
                                          <p:val>
                                            <p:strVal val="#ppt_h"/>
                                          </p:val>
                                        </p:tav>
                                      </p:tavLst>
                                    </p:anim>
                                    <p:animEffect transition="in" filter="fade">
                                      <p:cBhvr>
                                        <p:cTn id="69" dur="500"/>
                                        <p:tgtEl>
                                          <p:spTgt spid="52237"/>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par>
                                <p:cTn id="75" presetID="53" presetClass="entr" presetSubtype="16" fill="hold" nodeType="withEffect">
                                  <p:stCondLst>
                                    <p:cond delay="0"/>
                                  </p:stCondLst>
                                  <p:childTnLst>
                                    <p:set>
                                      <p:cBhvr>
                                        <p:cTn id="76" dur="1" fill="hold">
                                          <p:stCondLst>
                                            <p:cond delay="0"/>
                                          </p:stCondLst>
                                        </p:cTn>
                                        <p:tgtEl>
                                          <p:spTgt spid="52247"/>
                                        </p:tgtEl>
                                        <p:attrNameLst>
                                          <p:attrName>style.visibility</p:attrName>
                                        </p:attrNameLst>
                                      </p:cBhvr>
                                      <p:to>
                                        <p:strVal val="visible"/>
                                      </p:to>
                                    </p:set>
                                    <p:anim calcmode="lin" valueType="num">
                                      <p:cBhvr>
                                        <p:cTn id="77" dur="500" fill="hold"/>
                                        <p:tgtEl>
                                          <p:spTgt spid="52247"/>
                                        </p:tgtEl>
                                        <p:attrNameLst>
                                          <p:attrName>ppt_w</p:attrName>
                                        </p:attrNameLst>
                                      </p:cBhvr>
                                      <p:tavLst>
                                        <p:tav tm="0">
                                          <p:val>
                                            <p:fltVal val="0"/>
                                          </p:val>
                                        </p:tav>
                                        <p:tav tm="100000">
                                          <p:val>
                                            <p:strVal val="#ppt_w"/>
                                          </p:val>
                                        </p:tav>
                                      </p:tavLst>
                                    </p:anim>
                                    <p:anim calcmode="lin" valueType="num">
                                      <p:cBhvr>
                                        <p:cTn id="78" dur="500" fill="hold"/>
                                        <p:tgtEl>
                                          <p:spTgt spid="52247"/>
                                        </p:tgtEl>
                                        <p:attrNameLst>
                                          <p:attrName>ppt_h</p:attrName>
                                        </p:attrNameLst>
                                      </p:cBhvr>
                                      <p:tavLst>
                                        <p:tav tm="0">
                                          <p:val>
                                            <p:fltVal val="0"/>
                                          </p:val>
                                        </p:tav>
                                        <p:tav tm="100000">
                                          <p:val>
                                            <p:strVal val="#ppt_h"/>
                                          </p:val>
                                        </p:tav>
                                      </p:tavLst>
                                    </p:anim>
                                    <p:animEffect transition="in" filter="fade">
                                      <p:cBhvr>
                                        <p:cTn id="79" dur="500"/>
                                        <p:tgtEl>
                                          <p:spTgt spid="52247"/>
                                        </p:tgtEl>
                                      </p:cBhvr>
                                    </p:animEffect>
                                  </p:childTnLst>
                                </p:cTn>
                              </p:par>
                              <p:par>
                                <p:cTn id="80" presetID="53" presetClass="entr" presetSubtype="16" fill="hold" nodeType="withEffect">
                                  <p:stCondLst>
                                    <p:cond delay="0"/>
                                  </p:stCondLst>
                                  <p:childTnLst>
                                    <p:set>
                                      <p:cBhvr>
                                        <p:cTn id="81" dur="1" fill="hold">
                                          <p:stCondLst>
                                            <p:cond delay="0"/>
                                          </p:stCondLst>
                                        </p:cTn>
                                        <p:tgtEl>
                                          <p:spTgt spid="52248"/>
                                        </p:tgtEl>
                                        <p:attrNameLst>
                                          <p:attrName>style.visibility</p:attrName>
                                        </p:attrNameLst>
                                      </p:cBhvr>
                                      <p:to>
                                        <p:strVal val="visible"/>
                                      </p:to>
                                    </p:set>
                                    <p:anim calcmode="lin" valueType="num">
                                      <p:cBhvr>
                                        <p:cTn id="82" dur="500" fill="hold"/>
                                        <p:tgtEl>
                                          <p:spTgt spid="52248"/>
                                        </p:tgtEl>
                                        <p:attrNameLst>
                                          <p:attrName>ppt_w</p:attrName>
                                        </p:attrNameLst>
                                      </p:cBhvr>
                                      <p:tavLst>
                                        <p:tav tm="0">
                                          <p:val>
                                            <p:fltVal val="0"/>
                                          </p:val>
                                        </p:tav>
                                        <p:tav tm="100000">
                                          <p:val>
                                            <p:strVal val="#ppt_w"/>
                                          </p:val>
                                        </p:tav>
                                      </p:tavLst>
                                    </p:anim>
                                    <p:anim calcmode="lin" valueType="num">
                                      <p:cBhvr>
                                        <p:cTn id="83" dur="500" fill="hold"/>
                                        <p:tgtEl>
                                          <p:spTgt spid="52248"/>
                                        </p:tgtEl>
                                        <p:attrNameLst>
                                          <p:attrName>ppt_h</p:attrName>
                                        </p:attrNameLst>
                                      </p:cBhvr>
                                      <p:tavLst>
                                        <p:tav tm="0">
                                          <p:val>
                                            <p:fltVal val="0"/>
                                          </p:val>
                                        </p:tav>
                                        <p:tav tm="100000">
                                          <p:val>
                                            <p:strVal val="#ppt_h"/>
                                          </p:val>
                                        </p:tav>
                                      </p:tavLst>
                                    </p:anim>
                                    <p:animEffect transition="in" filter="fade">
                                      <p:cBhvr>
                                        <p:cTn id="84" dur="500"/>
                                        <p:tgtEl>
                                          <p:spTgt spid="52248"/>
                                        </p:tgtEl>
                                      </p:cBhvr>
                                    </p:animEffect>
                                  </p:childTnLst>
                                </p:cTn>
                              </p:par>
                              <p:par>
                                <p:cTn id="85" presetID="53" presetClass="entr" presetSubtype="16" fill="hold" nodeType="withEffect">
                                  <p:stCondLst>
                                    <p:cond delay="0"/>
                                  </p:stCondLst>
                                  <p:childTnLst>
                                    <p:set>
                                      <p:cBhvr>
                                        <p:cTn id="86" dur="1" fill="hold">
                                          <p:stCondLst>
                                            <p:cond delay="0"/>
                                          </p:stCondLst>
                                        </p:cTn>
                                        <p:tgtEl>
                                          <p:spTgt spid="52250"/>
                                        </p:tgtEl>
                                        <p:attrNameLst>
                                          <p:attrName>style.visibility</p:attrName>
                                        </p:attrNameLst>
                                      </p:cBhvr>
                                      <p:to>
                                        <p:strVal val="visible"/>
                                      </p:to>
                                    </p:set>
                                    <p:anim calcmode="lin" valueType="num">
                                      <p:cBhvr>
                                        <p:cTn id="87" dur="500" fill="hold"/>
                                        <p:tgtEl>
                                          <p:spTgt spid="52250"/>
                                        </p:tgtEl>
                                        <p:attrNameLst>
                                          <p:attrName>ppt_w</p:attrName>
                                        </p:attrNameLst>
                                      </p:cBhvr>
                                      <p:tavLst>
                                        <p:tav tm="0">
                                          <p:val>
                                            <p:fltVal val="0"/>
                                          </p:val>
                                        </p:tav>
                                        <p:tav tm="100000">
                                          <p:val>
                                            <p:strVal val="#ppt_w"/>
                                          </p:val>
                                        </p:tav>
                                      </p:tavLst>
                                    </p:anim>
                                    <p:anim calcmode="lin" valueType="num">
                                      <p:cBhvr>
                                        <p:cTn id="88" dur="500" fill="hold"/>
                                        <p:tgtEl>
                                          <p:spTgt spid="52250"/>
                                        </p:tgtEl>
                                        <p:attrNameLst>
                                          <p:attrName>ppt_h</p:attrName>
                                        </p:attrNameLst>
                                      </p:cBhvr>
                                      <p:tavLst>
                                        <p:tav tm="0">
                                          <p:val>
                                            <p:fltVal val="0"/>
                                          </p:val>
                                        </p:tav>
                                        <p:tav tm="100000">
                                          <p:val>
                                            <p:strVal val="#ppt_h"/>
                                          </p:val>
                                        </p:tav>
                                      </p:tavLst>
                                    </p:anim>
                                    <p:animEffect transition="in" filter="fade">
                                      <p:cBhvr>
                                        <p:cTn id="89" dur="500"/>
                                        <p:tgtEl>
                                          <p:spTgt spid="52250"/>
                                        </p:tgtEl>
                                      </p:cBhvr>
                                    </p:animEffect>
                                  </p:childTnLst>
                                </p:cTn>
                              </p:par>
                              <p:par>
                                <p:cTn id="90" presetID="53" presetClass="entr" presetSubtype="16" fill="hold" nodeType="withEffect">
                                  <p:stCondLst>
                                    <p:cond delay="0"/>
                                  </p:stCondLst>
                                  <p:childTnLst>
                                    <p:set>
                                      <p:cBhvr>
                                        <p:cTn id="91" dur="1" fill="hold">
                                          <p:stCondLst>
                                            <p:cond delay="0"/>
                                          </p:stCondLst>
                                        </p:cTn>
                                        <p:tgtEl>
                                          <p:spTgt spid="52253"/>
                                        </p:tgtEl>
                                        <p:attrNameLst>
                                          <p:attrName>style.visibility</p:attrName>
                                        </p:attrNameLst>
                                      </p:cBhvr>
                                      <p:to>
                                        <p:strVal val="visible"/>
                                      </p:to>
                                    </p:set>
                                    <p:anim calcmode="lin" valueType="num">
                                      <p:cBhvr>
                                        <p:cTn id="92" dur="500" fill="hold"/>
                                        <p:tgtEl>
                                          <p:spTgt spid="52253"/>
                                        </p:tgtEl>
                                        <p:attrNameLst>
                                          <p:attrName>ppt_w</p:attrName>
                                        </p:attrNameLst>
                                      </p:cBhvr>
                                      <p:tavLst>
                                        <p:tav tm="0">
                                          <p:val>
                                            <p:fltVal val="0"/>
                                          </p:val>
                                        </p:tav>
                                        <p:tav tm="100000">
                                          <p:val>
                                            <p:strVal val="#ppt_w"/>
                                          </p:val>
                                        </p:tav>
                                      </p:tavLst>
                                    </p:anim>
                                    <p:anim calcmode="lin" valueType="num">
                                      <p:cBhvr>
                                        <p:cTn id="93" dur="500" fill="hold"/>
                                        <p:tgtEl>
                                          <p:spTgt spid="52253"/>
                                        </p:tgtEl>
                                        <p:attrNameLst>
                                          <p:attrName>ppt_h</p:attrName>
                                        </p:attrNameLst>
                                      </p:cBhvr>
                                      <p:tavLst>
                                        <p:tav tm="0">
                                          <p:val>
                                            <p:fltVal val="0"/>
                                          </p:val>
                                        </p:tav>
                                        <p:tav tm="100000">
                                          <p:val>
                                            <p:strVal val="#ppt_h"/>
                                          </p:val>
                                        </p:tav>
                                      </p:tavLst>
                                    </p:anim>
                                    <p:animEffect transition="in" filter="fade">
                                      <p:cBhvr>
                                        <p:cTn id="94" dur="500"/>
                                        <p:tgtEl>
                                          <p:spTgt spid="5225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50"/>
                                        </p:tgtEl>
                                        <p:attrNameLst>
                                          <p:attrName>style.visibility</p:attrName>
                                        </p:attrNameLst>
                                      </p:cBhvr>
                                      <p:to>
                                        <p:strVal val="visible"/>
                                      </p:to>
                                    </p:set>
                                    <p:anim calcmode="lin" valueType="num">
                                      <p:cBhvr>
                                        <p:cTn id="97" dur="500" fill="hold"/>
                                        <p:tgtEl>
                                          <p:spTgt spid="50"/>
                                        </p:tgtEl>
                                        <p:attrNameLst>
                                          <p:attrName>ppt_w</p:attrName>
                                        </p:attrNameLst>
                                      </p:cBhvr>
                                      <p:tavLst>
                                        <p:tav tm="0">
                                          <p:val>
                                            <p:fltVal val="0"/>
                                          </p:val>
                                        </p:tav>
                                        <p:tav tm="100000">
                                          <p:val>
                                            <p:strVal val="#ppt_w"/>
                                          </p:val>
                                        </p:tav>
                                      </p:tavLst>
                                    </p:anim>
                                    <p:anim calcmode="lin" valueType="num">
                                      <p:cBhvr>
                                        <p:cTn id="98" dur="500" fill="hold"/>
                                        <p:tgtEl>
                                          <p:spTgt spid="50"/>
                                        </p:tgtEl>
                                        <p:attrNameLst>
                                          <p:attrName>ppt_h</p:attrName>
                                        </p:attrNameLst>
                                      </p:cBhvr>
                                      <p:tavLst>
                                        <p:tav tm="0">
                                          <p:val>
                                            <p:fltVal val="0"/>
                                          </p:val>
                                        </p:tav>
                                        <p:tav tm="100000">
                                          <p:val>
                                            <p:strVal val="#ppt_h"/>
                                          </p:val>
                                        </p:tav>
                                      </p:tavLst>
                                    </p:anim>
                                    <p:animEffect transition="in" filter="fade">
                                      <p:cBhvr>
                                        <p:cTn id="99" dur="500"/>
                                        <p:tgtEl>
                                          <p:spTgt spid="50"/>
                                        </p:tgtEl>
                                      </p:cBhvr>
                                    </p:animEffect>
                                  </p:childTnLst>
                                </p:cTn>
                              </p:par>
                              <p:par>
                                <p:cTn id="100" presetID="53" presetClass="entr" presetSubtype="16" fill="hold" nodeType="withEffect">
                                  <p:stCondLst>
                                    <p:cond delay="0"/>
                                  </p:stCondLst>
                                  <p:childTnLst>
                                    <p:set>
                                      <p:cBhvr>
                                        <p:cTn id="101" dur="1" fill="hold">
                                          <p:stCondLst>
                                            <p:cond delay="0"/>
                                          </p:stCondLst>
                                        </p:cTn>
                                        <p:tgtEl>
                                          <p:spTgt spid="52245"/>
                                        </p:tgtEl>
                                        <p:attrNameLst>
                                          <p:attrName>style.visibility</p:attrName>
                                        </p:attrNameLst>
                                      </p:cBhvr>
                                      <p:to>
                                        <p:strVal val="visible"/>
                                      </p:to>
                                    </p:set>
                                    <p:anim calcmode="lin" valueType="num">
                                      <p:cBhvr>
                                        <p:cTn id="102" dur="500" fill="hold"/>
                                        <p:tgtEl>
                                          <p:spTgt spid="52245"/>
                                        </p:tgtEl>
                                        <p:attrNameLst>
                                          <p:attrName>ppt_w</p:attrName>
                                        </p:attrNameLst>
                                      </p:cBhvr>
                                      <p:tavLst>
                                        <p:tav tm="0">
                                          <p:val>
                                            <p:fltVal val="0"/>
                                          </p:val>
                                        </p:tav>
                                        <p:tav tm="100000">
                                          <p:val>
                                            <p:strVal val="#ppt_w"/>
                                          </p:val>
                                        </p:tav>
                                      </p:tavLst>
                                    </p:anim>
                                    <p:anim calcmode="lin" valueType="num">
                                      <p:cBhvr>
                                        <p:cTn id="103" dur="500" fill="hold"/>
                                        <p:tgtEl>
                                          <p:spTgt spid="52245"/>
                                        </p:tgtEl>
                                        <p:attrNameLst>
                                          <p:attrName>ppt_h</p:attrName>
                                        </p:attrNameLst>
                                      </p:cBhvr>
                                      <p:tavLst>
                                        <p:tav tm="0">
                                          <p:val>
                                            <p:fltVal val="0"/>
                                          </p:val>
                                        </p:tav>
                                        <p:tav tm="100000">
                                          <p:val>
                                            <p:strVal val="#ppt_h"/>
                                          </p:val>
                                        </p:tav>
                                      </p:tavLst>
                                    </p:anim>
                                    <p:animEffect transition="in" filter="fade">
                                      <p:cBhvr>
                                        <p:cTn id="104" dur="500"/>
                                        <p:tgtEl>
                                          <p:spTgt spid="52245"/>
                                        </p:tgtEl>
                                      </p:cBhvr>
                                    </p:animEffect>
                                  </p:childTnLst>
                                </p:cTn>
                              </p:par>
                              <p:par>
                                <p:cTn id="105" presetID="53" presetClass="entr" presetSubtype="16" fill="hold" nodeType="withEffect">
                                  <p:stCondLst>
                                    <p:cond delay="0"/>
                                  </p:stCondLst>
                                  <p:childTnLst>
                                    <p:set>
                                      <p:cBhvr>
                                        <p:cTn id="106" dur="1" fill="hold">
                                          <p:stCondLst>
                                            <p:cond delay="0"/>
                                          </p:stCondLst>
                                        </p:cTn>
                                        <p:tgtEl>
                                          <p:spTgt spid="52255"/>
                                        </p:tgtEl>
                                        <p:attrNameLst>
                                          <p:attrName>style.visibility</p:attrName>
                                        </p:attrNameLst>
                                      </p:cBhvr>
                                      <p:to>
                                        <p:strVal val="visible"/>
                                      </p:to>
                                    </p:set>
                                    <p:anim calcmode="lin" valueType="num">
                                      <p:cBhvr>
                                        <p:cTn id="107" dur="500" fill="hold"/>
                                        <p:tgtEl>
                                          <p:spTgt spid="52255"/>
                                        </p:tgtEl>
                                        <p:attrNameLst>
                                          <p:attrName>ppt_w</p:attrName>
                                        </p:attrNameLst>
                                      </p:cBhvr>
                                      <p:tavLst>
                                        <p:tav tm="0">
                                          <p:val>
                                            <p:fltVal val="0"/>
                                          </p:val>
                                        </p:tav>
                                        <p:tav tm="100000">
                                          <p:val>
                                            <p:strVal val="#ppt_w"/>
                                          </p:val>
                                        </p:tav>
                                      </p:tavLst>
                                    </p:anim>
                                    <p:anim calcmode="lin" valueType="num">
                                      <p:cBhvr>
                                        <p:cTn id="108" dur="500" fill="hold"/>
                                        <p:tgtEl>
                                          <p:spTgt spid="52255"/>
                                        </p:tgtEl>
                                        <p:attrNameLst>
                                          <p:attrName>ppt_h</p:attrName>
                                        </p:attrNameLst>
                                      </p:cBhvr>
                                      <p:tavLst>
                                        <p:tav tm="0">
                                          <p:val>
                                            <p:fltVal val="0"/>
                                          </p:val>
                                        </p:tav>
                                        <p:tav tm="100000">
                                          <p:val>
                                            <p:strVal val="#ppt_h"/>
                                          </p:val>
                                        </p:tav>
                                      </p:tavLst>
                                    </p:anim>
                                    <p:animEffect transition="in" filter="fade">
                                      <p:cBhvr>
                                        <p:cTn id="109" dur="500"/>
                                        <p:tgtEl>
                                          <p:spTgt spid="52255"/>
                                        </p:tgtEl>
                                      </p:cBhvr>
                                    </p:animEffect>
                                  </p:childTnLst>
                                </p:cTn>
                              </p:par>
                              <p:par>
                                <p:cTn id="110" presetID="53" presetClass="entr" presetSubtype="16" fill="hold" nodeType="withEffect">
                                  <p:stCondLst>
                                    <p:cond delay="0"/>
                                  </p:stCondLst>
                                  <p:childTnLst>
                                    <p:set>
                                      <p:cBhvr>
                                        <p:cTn id="111" dur="1" fill="hold">
                                          <p:stCondLst>
                                            <p:cond delay="0"/>
                                          </p:stCondLst>
                                        </p:cTn>
                                        <p:tgtEl>
                                          <p:spTgt spid="52256"/>
                                        </p:tgtEl>
                                        <p:attrNameLst>
                                          <p:attrName>style.visibility</p:attrName>
                                        </p:attrNameLst>
                                      </p:cBhvr>
                                      <p:to>
                                        <p:strVal val="visible"/>
                                      </p:to>
                                    </p:set>
                                    <p:anim calcmode="lin" valueType="num">
                                      <p:cBhvr>
                                        <p:cTn id="112" dur="500" fill="hold"/>
                                        <p:tgtEl>
                                          <p:spTgt spid="52256"/>
                                        </p:tgtEl>
                                        <p:attrNameLst>
                                          <p:attrName>ppt_w</p:attrName>
                                        </p:attrNameLst>
                                      </p:cBhvr>
                                      <p:tavLst>
                                        <p:tav tm="0">
                                          <p:val>
                                            <p:fltVal val="0"/>
                                          </p:val>
                                        </p:tav>
                                        <p:tav tm="100000">
                                          <p:val>
                                            <p:strVal val="#ppt_w"/>
                                          </p:val>
                                        </p:tav>
                                      </p:tavLst>
                                    </p:anim>
                                    <p:anim calcmode="lin" valueType="num">
                                      <p:cBhvr>
                                        <p:cTn id="113" dur="500" fill="hold"/>
                                        <p:tgtEl>
                                          <p:spTgt spid="52256"/>
                                        </p:tgtEl>
                                        <p:attrNameLst>
                                          <p:attrName>ppt_h</p:attrName>
                                        </p:attrNameLst>
                                      </p:cBhvr>
                                      <p:tavLst>
                                        <p:tav tm="0">
                                          <p:val>
                                            <p:fltVal val="0"/>
                                          </p:val>
                                        </p:tav>
                                        <p:tav tm="100000">
                                          <p:val>
                                            <p:strVal val="#ppt_h"/>
                                          </p:val>
                                        </p:tav>
                                      </p:tavLst>
                                    </p:anim>
                                    <p:animEffect transition="in" filter="fade">
                                      <p:cBhvr>
                                        <p:cTn id="114" dur="500"/>
                                        <p:tgtEl>
                                          <p:spTgt spid="52256"/>
                                        </p:tgtEl>
                                      </p:cBhvr>
                                    </p:animEffect>
                                  </p:childTnLst>
                                </p:cTn>
                              </p:par>
                              <p:par>
                                <p:cTn id="115" presetID="53" presetClass="entr" presetSubtype="16" fill="hold" nodeType="withEffect">
                                  <p:stCondLst>
                                    <p:cond delay="0"/>
                                  </p:stCondLst>
                                  <p:childTnLst>
                                    <p:set>
                                      <p:cBhvr>
                                        <p:cTn id="116" dur="1" fill="hold">
                                          <p:stCondLst>
                                            <p:cond delay="0"/>
                                          </p:stCondLst>
                                        </p:cTn>
                                        <p:tgtEl>
                                          <p:spTgt spid="52257"/>
                                        </p:tgtEl>
                                        <p:attrNameLst>
                                          <p:attrName>style.visibility</p:attrName>
                                        </p:attrNameLst>
                                      </p:cBhvr>
                                      <p:to>
                                        <p:strVal val="visible"/>
                                      </p:to>
                                    </p:set>
                                    <p:anim calcmode="lin" valueType="num">
                                      <p:cBhvr>
                                        <p:cTn id="117" dur="500" fill="hold"/>
                                        <p:tgtEl>
                                          <p:spTgt spid="52257"/>
                                        </p:tgtEl>
                                        <p:attrNameLst>
                                          <p:attrName>ppt_w</p:attrName>
                                        </p:attrNameLst>
                                      </p:cBhvr>
                                      <p:tavLst>
                                        <p:tav tm="0">
                                          <p:val>
                                            <p:fltVal val="0"/>
                                          </p:val>
                                        </p:tav>
                                        <p:tav tm="100000">
                                          <p:val>
                                            <p:strVal val="#ppt_w"/>
                                          </p:val>
                                        </p:tav>
                                      </p:tavLst>
                                    </p:anim>
                                    <p:anim calcmode="lin" valueType="num">
                                      <p:cBhvr>
                                        <p:cTn id="118" dur="500" fill="hold"/>
                                        <p:tgtEl>
                                          <p:spTgt spid="52257"/>
                                        </p:tgtEl>
                                        <p:attrNameLst>
                                          <p:attrName>ppt_h</p:attrName>
                                        </p:attrNameLst>
                                      </p:cBhvr>
                                      <p:tavLst>
                                        <p:tav tm="0">
                                          <p:val>
                                            <p:fltVal val="0"/>
                                          </p:val>
                                        </p:tav>
                                        <p:tav tm="100000">
                                          <p:val>
                                            <p:strVal val="#ppt_h"/>
                                          </p:val>
                                        </p:tav>
                                      </p:tavLst>
                                    </p:anim>
                                    <p:animEffect transition="in" filter="fade">
                                      <p:cBhvr>
                                        <p:cTn id="119" dur="500"/>
                                        <p:tgtEl>
                                          <p:spTgt spid="52257"/>
                                        </p:tgtEl>
                                      </p:cBhvr>
                                    </p:animEffect>
                                  </p:childTnLst>
                                </p:cTn>
                              </p:par>
                              <p:par>
                                <p:cTn id="120" presetID="53" presetClass="entr" presetSubtype="16" fill="hold" nodeType="withEffect">
                                  <p:stCondLst>
                                    <p:cond delay="0"/>
                                  </p:stCondLst>
                                  <p:childTnLst>
                                    <p:set>
                                      <p:cBhvr>
                                        <p:cTn id="121" dur="1" fill="hold">
                                          <p:stCondLst>
                                            <p:cond delay="0"/>
                                          </p:stCondLst>
                                        </p:cTn>
                                        <p:tgtEl>
                                          <p:spTgt spid="52259"/>
                                        </p:tgtEl>
                                        <p:attrNameLst>
                                          <p:attrName>style.visibility</p:attrName>
                                        </p:attrNameLst>
                                      </p:cBhvr>
                                      <p:to>
                                        <p:strVal val="visible"/>
                                      </p:to>
                                    </p:set>
                                    <p:anim calcmode="lin" valueType="num">
                                      <p:cBhvr>
                                        <p:cTn id="122" dur="500" fill="hold"/>
                                        <p:tgtEl>
                                          <p:spTgt spid="52259"/>
                                        </p:tgtEl>
                                        <p:attrNameLst>
                                          <p:attrName>ppt_w</p:attrName>
                                        </p:attrNameLst>
                                      </p:cBhvr>
                                      <p:tavLst>
                                        <p:tav tm="0">
                                          <p:val>
                                            <p:fltVal val="0"/>
                                          </p:val>
                                        </p:tav>
                                        <p:tav tm="100000">
                                          <p:val>
                                            <p:strVal val="#ppt_w"/>
                                          </p:val>
                                        </p:tav>
                                      </p:tavLst>
                                    </p:anim>
                                    <p:anim calcmode="lin" valueType="num">
                                      <p:cBhvr>
                                        <p:cTn id="123" dur="500" fill="hold"/>
                                        <p:tgtEl>
                                          <p:spTgt spid="52259"/>
                                        </p:tgtEl>
                                        <p:attrNameLst>
                                          <p:attrName>ppt_h</p:attrName>
                                        </p:attrNameLst>
                                      </p:cBhvr>
                                      <p:tavLst>
                                        <p:tav tm="0">
                                          <p:val>
                                            <p:fltVal val="0"/>
                                          </p:val>
                                        </p:tav>
                                        <p:tav tm="100000">
                                          <p:val>
                                            <p:strVal val="#ppt_h"/>
                                          </p:val>
                                        </p:tav>
                                      </p:tavLst>
                                    </p:anim>
                                    <p:animEffect transition="in" filter="fade">
                                      <p:cBhvr>
                                        <p:cTn id="124" dur="500"/>
                                        <p:tgtEl>
                                          <p:spTgt spid="52259"/>
                                        </p:tgtEl>
                                      </p:cBhvr>
                                    </p:animEffect>
                                  </p:childTnLst>
                                </p:cTn>
                              </p:par>
                              <p:par>
                                <p:cTn id="125" presetID="22" presetClass="entr" presetSubtype="4" fill="hold" nodeType="withEffect">
                                  <p:stCondLst>
                                    <p:cond delay="0"/>
                                  </p:stCondLst>
                                  <p:childTnLst>
                                    <p:set>
                                      <p:cBhvr>
                                        <p:cTn id="126" dur="1" fill="hold">
                                          <p:stCondLst>
                                            <p:cond delay="0"/>
                                          </p:stCondLst>
                                        </p:cTn>
                                        <p:tgtEl>
                                          <p:spTgt spid="36"/>
                                        </p:tgtEl>
                                        <p:attrNameLst>
                                          <p:attrName>style.visibility</p:attrName>
                                        </p:attrNameLst>
                                      </p:cBhvr>
                                      <p:to>
                                        <p:strVal val="visible"/>
                                      </p:to>
                                    </p:set>
                                    <p:animEffect transition="in" filter="wipe(down)">
                                      <p:cBhvr>
                                        <p:cTn id="127" dur="500"/>
                                        <p:tgtEl>
                                          <p:spTgt spid="36"/>
                                        </p:tgtEl>
                                      </p:cBhvr>
                                    </p:animEffect>
                                  </p:childTnLst>
                                </p:cTn>
                              </p:par>
                              <p:par>
                                <p:cTn id="128" presetID="53" presetClass="entr" presetSubtype="16" fill="hold" nodeType="withEffect">
                                  <p:stCondLst>
                                    <p:cond delay="0"/>
                                  </p:stCondLst>
                                  <p:childTnLst>
                                    <p:set>
                                      <p:cBhvr>
                                        <p:cTn id="129" dur="1" fill="hold">
                                          <p:stCondLst>
                                            <p:cond delay="0"/>
                                          </p:stCondLst>
                                        </p:cTn>
                                        <p:tgtEl>
                                          <p:spTgt spid="14"/>
                                        </p:tgtEl>
                                        <p:attrNameLst>
                                          <p:attrName>style.visibility</p:attrName>
                                        </p:attrNameLst>
                                      </p:cBhvr>
                                      <p:to>
                                        <p:strVal val="visible"/>
                                      </p:to>
                                    </p:set>
                                    <p:anim calcmode="lin" valueType="num">
                                      <p:cBhvr>
                                        <p:cTn id="130" dur="500" fill="hold"/>
                                        <p:tgtEl>
                                          <p:spTgt spid="14"/>
                                        </p:tgtEl>
                                        <p:attrNameLst>
                                          <p:attrName>ppt_w</p:attrName>
                                        </p:attrNameLst>
                                      </p:cBhvr>
                                      <p:tavLst>
                                        <p:tav tm="0">
                                          <p:val>
                                            <p:fltVal val="0"/>
                                          </p:val>
                                        </p:tav>
                                        <p:tav tm="100000">
                                          <p:val>
                                            <p:strVal val="#ppt_w"/>
                                          </p:val>
                                        </p:tav>
                                      </p:tavLst>
                                    </p:anim>
                                    <p:anim calcmode="lin" valueType="num">
                                      <p:cBhvr>
                                        <p:cTn id="131" dur="500" fill="hold"/>
                                        <p:tgtEl>
                                          <p:spTgt spid="14"/>
                                        </p:tgtEl>
                                        <p:attrNameLst>
                                          <p:attrName>ppt_h</p:attrName>
                                        </p:attrNameLst>
                                      </p:cBhvr>
                                      <p:tavLst>
                                        <p:tav tm="0">
                                          <p:val>
                                            <p:fltVal val="0"/>
                                          </p:val>
                                        </p:tav>
                                        <p:tav tm="100000">
                                          <p:val>
                                            <p:strVal val="#ppt_h"/>
                                          </p:val>
                                        </p:tav>
                                      </p:tavLst>
                                    </p:anim>
                                    <p:animEffect transition="in" filter="fade">
                                      <p:cBhvr>
                                        <p:cTn id="132" dur="500"/>
                                        <p:tgtEl>
                                          <p:spTgt spid="14"/>
                                        </p:tgtEl>
                                      </p:cBhvr>
                                    </p:animEffect>
                                  </p:childTnLst>
                                </p:cTn>
                              </p:par>
                              <p:par>
                                <p:cTn id="133" presetID="53" presetClass="entr" presetSubtype="16" fill="hold" nodeType="withEffect">
                                  <p:stCondLst>
                                    <p:cond delay="0"/>
                                  </p:stCondLst>
                                  <p:childTnLst>
                                    <p:set>
                                      <p:cBhvr>
                                        <p:cTn id="134" dur="1" fill="hold">
                                          <p:stCondLst>
                                            <p:cond delay="0"/>
                                          </p:stCondLst>
                                        </p:cTn>
                                        <p:tgtEl>
                                          <p:spTgt spid="52231"/>
                                        </p:tgtEl>
                                        <p:attrNameLst>
                                          <p:attrName>style.visibility</p:attrName>
                                        </p:attrNameLst>
                                      </p:cBhvr>
                                      <p:to>
                                        <p:strVal val="visible"/>
                                      </p:to>
                                    </p:set>
                                    <p:anim calcmode="lin" valueType="num">
                                      <p:cBhvr>
                                        <p:cTn id="135" dur="500" fill="hold"/>
                                        <p:tgtEl>
                                          <p:spTgt spid="52231"/>
                                        </p:tgtEl>
                                        <p:attrNameLst>
                                          <p:attrName>ppt_w</p:attrName>
                                        </p:attrNameLst>
                                      </p:cBhvr>
                                      <p:tavLst>
                                        <p:tav tm="0">
                                          <p:val>
                                            <p:fltVal val="0"/>
                                          </p:val>
                                        </p:tav>
                                        <p:tav tm="100000">
                                          <p:val>
                                            <p:strVal val="#ppt_w"/>
                                          </p:val>
                                        </p:tav>
                                      </p:tavLst>
                                    </p:anim>
                                    <p:anim calcmode="lin" valueType="num">
                                      <p:cBhvr>
                                        <p:cTn id="136" dur="500" fill="hold"/>
                                        <p:tgtEl>
                                          <p:spTgt spid="52231"/>
                                        </p:tgtEl>
                                        <p:attrNameLst>
                                          <p:attrName>ppt_h</p:attrName>
                                        </p:attrNameLst>
                                      </p:cBhvr>
                                      <p:tavLst>
                                        <p:tav tm="0">
                                          <p:val>
                                            <p:fltVal val="0"/>
                                          </p:val>
                                        </p:tav>
                                        <p:tav tm="100000">
                                          <p:val>
                                            <p:strVal val="#ppt_h"/>
                                          </p:val>
                                        </p:tav>
                                      </p:tavLst>
                                    </p:anim>
                                    <p:animEffect transition="in" filter="fade">
                                      <p:cBhvr>
                                        <p:cTn id="137" dur="500"/>
                                        <p:tgtEl>
                                          <p:spTgt spid="52231"/>
                                        </p:tgtEl>
                                      </p:cBhvr>
                                    </p:animEffect>
                                  </p:childTnLst>
                                </p:cTn>
                              </p:par>
                              <p:par>
                                <p:cTn id="138" presetID="53" presetClass="entr" presetSubtype="16" fill="hold" nodeType="withEffect">
                                  <p:stCondLst>
                                    <p:cond delay="0"/>
                                  </p:stCondLst>
                                  <p:childTnLst>
                                    <p:set>
                                      <p:cBhvr>
                                        <p:cTn id="139" dur="1" fill="hold">
                                          <p:stCondLst>
                                            <p:cond delay="0"/>
                                          </p:stCondLst>
                                        </p:cTn>
                                        <p:tgtEl>
                                          <p:spTgt spid="52249"/>
                                        </p:tgtEl>
                                        <p:attrNameLst>
                                          <p:attrName>style.visibility</p:attrName>
                                        </p:attrNameLst>
                                      </p:cBhvr>
                                      <p:to>
                                        <p:strVal val="visible"/>
                                      </p:to>
                                    </p:set>
                                    <p:anim calcmode="lin" valueType="num">
                                      <p:cBhvr>
                                        <p:cTn id="140" dur="500" fill="hold"/>
                                        <p:tgtEl>
                                          <p:spTgt spid="52249"/>
                                        </p:tgtEl>
                                        <p:attrNameLst>
                                          <p:attrName>ppt_w</p:attrName>
                                        </p:attrNameLst>
                                      </p:cBhvr>
                                      <p:tavLst>
                                        <p:tav tm="0">
                                          <p:val>
                                            <p:fltVal val="0"/>
                                          </p:val>
                                        </p:tav>
                                        <p:tav tm="100000">
                                          <p:val>
                                            <p:strVal val="#ppt_w"/>
                                          </p:val>
                                        </p:tav>
                                      </p:tavLst>
                                    </p:anim>
                                    <p:anim calcmode="lin" valueType="num">
                                      <p:cBhvr>
                                        <p:cTn id="141" dur="500" fill="hold"/>
                                        <p:tgtEl>
                                          <p:spTgt spid="52249"/>
                                        </p:tgtEl>
                                        <p:attrNameLst>
                                          <p:attrName>ppt_h</p:attrName>
                                        </p:attrNameLst>
                                      </p:cBhvr>
                                      <p:tavLst>
                                        <p:tav tm="0">
                                          <p:val>
                                            <p:fltVal val="0"/>
                                          </p:val>
                                        </p:tav>
                                        <p:tav tm="100000">
                                          <p:val>
                                            <p:strVal val="#ppt_h"/>
                                          </p:val>
                                        </p:tav>
                                      </p:tavLst>
                                    </p:anim>
                                    <p:animEffect transition="in" filter="fade">
                                      <p:cBhvr>
                                        <p:cTn id="142" dur="500"/>
                                        <p:tgtEl>
                                          <p:spTgt spid="52249"/>
                                        </p:tgtEl>
                                      </p:cBhvr>
                                    </p:animEffect>
                                  </p:childTnLst>
                                </p:cTn>
                              </p:par>
                              <p:par>
                                <p:cTn id="143" presetID="53" presetClass="entr" presetSubtype="16" fill="hold" nodeType="withEffect">
                                  <p:stCondLst>
                                    <p:cond delay="0"/>
                                  </p:stCondLst>
                                  <p:childTnLst>
                                    <p:set>
                                      <p:cBhvr>
                                        <p:cTn id="144" dur="1" fill="hold">
                                          <p:stCondLst>
                                            <p:cond delay="0"/>
                                          </p:stCondLst>
                                        </p:cTn>
                                        <p:tgtEl>
                                          <p:spTgt spid="52252"/>
                                        </p:tgtEl>
                                        <p:attrNameLst>
                                          <p:attrName>style.visibility</p:attrName>
                                        </p:attrNameLst>
                                      </p:cBhvr>
                                      <p:to>
                                        <p:strVal val="visible"/>
                                      </p:to>
                                    </p:set>
                                    <p:anim calcmode="lin" valueType="num">
                                      <p:cBhvr>
                                        <p:cTn id="145" dur="500" fill="hold"/>
                                        <p:tgtEl>
                                          <p:spTgt spid="52252"/>
                                        </p:tgtEl>
                                        <p:attrNameLst>
                                          <p:attrName>ppt_w</p:attrName>
                                        </p:attrNameLst>
                                      </p:cBhvr>
                                      <p:tavLst>
                                        <p:tav tm="0">
                                          <p:val>
                                            <p:fltVal val="0"/>
                                          </p:val>
                                        </p:tav>
                                        <p:tav tm="100000">
                                          <p:val>
                                            <p:strVal val="#ppt_w"/>
                                          </p:val>
                                        </p:tav>
                                      </p:tavLst>
                                    </p:anim>
                                    <p:anim calcmode="lin" valueType="num">
                                      <p:cBhvr>
                                        <p:cTn id="146" dur="500" fill="hold"/>
                                        <p:tgtEl>
                                          <p:spTgt spid="52252"/>
                                        </p:tgtEl>
                                        <p:attrNameLst>
                                          <p:attrName>ppt_h</p:attrName>
                                        </p:attrNameLst>
                                      </p:cBhvr>
                                      <p:tavLst>
                                        <p:tav tm="0">
                                          <p:val>
                                            <p:fltVal val="0"/>
                                          </p:val>
                                        </p:tav>
                                        <p:tav tm="100000">
                                          <p:val>
                                            <p:strVal val="#ppt_h"/>
                                          </p:val>
                                        </p:tav>
                                      </p:tavLst>
                                    </p:anim>
                                    <p:animEffect transition="in" filter="fade">
                                      <p:cBhvr>
                                        <p:cTn id="147" dur="500"/>
                                        <p:tgtEl>
                                          <p:spTgt spid="52252"/>
                                        </p:tgtEl>
                                      </p:cBhvr>
                                    </p:animEffect>
                                  </p:childTnLst>
                                </p:cTn>
                              </p:par>
                              <p:par>
                                <p:cTn id="148" presetID="53" presetClass="entr" presetSubtype="16" fill="hold" nodeType="withEffect">
                                  <p:stCondLst>
                                    <p:cond delay="0"/>
                                  </p:stCondLst>
                                  <p:childTnLst>
                                    <p:set>
                                      <p:cBhvr>
                                        <p:cTn id="149" dur="1" fill="hold">
                                          <p:stCondLst>
                                            <p:cond delay="0"/>
                                          </p:stCondLst>
                                        </p:cTn>
                                        <p:tgtEl>
                                          <p:spTgt spid="52251"/>
                                        </p:tgtEl>
                                        <p:attrNameLst>
                                          <p:attrName>style.visibility</p:attrName>
                                        </p:attrNameLst>
                                      </p:cBhvr>
                                      <p:to>
                                        <p:strVal val="visible"/>
                                      </p:to>
                                    </p:set>
                                    <p:anim calcmode="lin" valueType="num">
                                      <p:cBhvr>
                                        <p:cTn id="150" dur="500" fill="hold"/>
                                        <p:tgtEl>
                                          <p:spTgt spid="52251"/>
                                        </p:tgtEl>
                                        <p:attrNameLst>
                                          <p:attrName>ppt_w</p:attrName>
                                        </p:attrNameLst>
                                      </p:cBhvr>
                                      <p:tavLst>
                                        <p:tav tm="0">
                                          <p:val>
                                            <p:fltVal val="0"/>
                                          </p:val>
                                        </p:tav>
                                        <p:tav tm="100000">
                                          <p:val>
                                            <p:strVal val="#ppt_w"/>
                                          </p:val>
                                        </p:tav>
                                      </p:tavLst>
                                    </p:anim>
                                    <p:anim calcmode="lin" valueType="num">
                                      <p:cBhvr>
                                        <p:cTn id="151" dur="500" fill="hold"/>
                                        <p:tgtEl>
                                          <p:spTgt spid="52251"/>
                                        </p:tgtEl>
                                        <p:attrNameLst>
                                          <p:attrName>ppt_h</p:attrName>
                                        </p:attrNameLst>
                                      </p:cBhvr>
                                      <p:tavLst>
                                        <p:tav tm="0">
                                          <p:val>
                                            <p:fltVal val="0"/>
                                          </p:val>
                                        </p:tav>
                                        <p:tav tm="100000">
                                          <p:val>
                                            <p:strVal val="#ppt_h"/>
                                          </p:val>
                                        </p:tav>
                                      </p:tavLst>
                                    </p:anim>
                                    <p:animEffect transition="in" filter="fade">
                                      <p:cBhvr>
                                        <p:cTn id="152" dur="500"/>
                                        <p:tgtEl>
                                          <p:spTgt spid="52251"/>
                                        </p:tgtEl>
                                      </p:cBhvr>
                                    </p:animEffect>
                                  </p:childTnLst>
                                </p:cTn>
                              </p:par>
                              <p:par>
                                <p:cTn id="153" presetID="53" presetClass="entr" presetSubtype="16" fill="hold" nodeType="withEffect">
                                  <p:stCondLst>
                                    <p:cond delay="0"/>
                                  </p:stCondLst>
                                  <p:childTnLst>
                                    <p:set>
                                      <p:cBhvr>
                                        <p:cTn id="154" dur="1" fill="hold">
                                          <p:stCondLst>
                                            <p:cond delay="0"/>
                                          </p:stCondLst>
                                        </p:cTn>
                                        <p:tgtEl>
                                          <p:spTgt spid="52238"/>
                                        </p:tgtEl>
                                        <p:attrNameLst>
                                          <p:attrName>style.visibility</p:attrName>
                                        </p:attrNameLst>
                                      </p:cBhvr>
                                      <p:to>
                                        <p:strVal val="visible"/>
                                      </p:to>
                                    </p:set>
                                    <p:anim calcmode="lin" valueType="num">
                                      <p:cBhvr>
                                        <p:cTn id="155" dur="500" fill="hold"/>
                                        <p:tgtEl>
                                          <p:spTgt spid="52238"/>
                                        </p:tgtEl>
                                        <p:attrNameLst>
                                          <p:attrName>ppt_w</p:attrName>
                                        </p:attrNameLst>
                                      </p:cBhvr>
                                      <p:tavLst>
                                        <p:tav tm="0">
                                          <p:val>
                                            <p:fltVal val="0"/>
                                          </p:val>
                                        </p:tav>
                                        <p:tav tm="100000">
                                          <p:val>
                                            <p:strVal val="#ppt_w"/>
                                          </p:val>
                                        </p:tav>
                                      </p:tavLst>
                                    </p:anim>
                                    <p:anim calcmode="lin" valueType="num">
                                      <p:cBhvr>
                                        <p:cTn id="156" dur="500" fill="hold"/>
                                        <p:tgtEl>
                                          <p:spTgt spid="52238"/>
                                        </p:tgtEl>
                                        <p:attrNameLst>
                                          <p:attrName>ppt_h</p:attrName>
                                        </p:attrNameLst>
                                      </p:cBhvr>
                                      <p:tavLst>
                                        <p:tav tm="0">
                                          <p:val>
                                            <p:fltVal val="0"/>
                                          </p:val>
                                        </p:tav>
                                        <p:tav tm="100000">
                                          <p:val>
                                            <p:strVal val="#ppt_h"/>
                                          </p:val>
                                        </p:tav>
                                      </p:tavLst>
                                    </p:anim>
                                    <p:animEffect transition="in" filter="fade">
                                      <p:cBhvr>
                                        <p:cTn id="157" dur="500"/>
                                        <p:tgtEl>
                                          <p:spTgt spid="52238"/>
                                        </p:tgtEl>
                                      </p:cBhvr>
                                    </p:animEffect>
                                  </p:childTnLst>
                                </p:cTn>
                              </p:par>
                              <p:par>
                                <p:cTn id="158" presetID="53" presetClass="entr" presetSubtype="16" fill="hold" nodeType="withEffect">
                                  <p:stCondLst>
                                    <p:cond delay="0"/>
                                  </p:stCondLst>
                                  <p:childTnLst>
                                    <p:set>
                                      <p:cBhvr>
                                        <p:cTn id="159" dur="1" fill="hold">
                                          <p:stCondLst>
                                            <p:cond delay="0"/>
                                          </p:stCondLst>
                                        </p:cTn>
                                        <p:tgtEl>
                                          <p:spTgt spid="52246"/>
                                        </p:tgtEl>
                                        <p:attrNameLst>
                                          <p:attrName>style.visibility</p:attrName>
                                        </p:attrNameLst>
                                      </p:cBhvr>
                                      <p:to>
                                        <p:strVal val="visible"/>
                                      </p:to>
                                    </p:set>
                                    <p:anim calcmode="lin" valueType="num">
                                      <p:cBhvr>
                                        <p:cTn id="160" dur="500" fill="hold"/>
                                        <p:tgtEl>
                                          <p:spTgt spid="52246"/>
                                        </p:tgtEl>
                                        <p:attrNameLst>
                                          <p:attrName>ppt_w</p:attrName>
                                        </p:attrNameLst>
                                      </p:cBhvr>
                                      <p:tavLst>
                                        <p:tav tm="0">
                                          <p:val>
                                            <p:fltVal val="0"/>
                                          </p:val>
                                        </p:tav>
                                        <p:tav tm="100000">
                                          <p:val>
                                            <p:strVal val="#ppt_w"/>
                                          </p:val>
                                        </p:tav>
                                      </p:tavLst>
                                    </p:anim>
                                    <p:anim calcmode="lin" valueType="num">
                                      <p:cBhvr>
                                        <p:cTn id="161" dur="500" fill="hold"/>
                                        <p:tgtEl>
                                          <p:spTgt spid="52246"/>
                                        </p:tgtEl>
                                        <p:attrNameLst>
                                          <p:attrName>ppt_h</p:attrName>
                                        </p:attrNameLst>
                                      </p:cBhvr>
                                      <p:tavLst>
                                        <p:tav tm="0">
                                          <p:val>
                                            <p:fltVal val="0"/>
                                          </p:val>
                                        </p:tav>
                                        <p:tav tm="100000">
                                          <p:val>
                                            <p:strVal val="#ppt_h"/>
                                          </p:val>
                                        </p:tav>
                                      </p:tavLst>
                                    </p:anim>
                                    <p:animEffect transition="in" filter="fade">
                                      <p:cBhvr>
                                        <p:cTn id="162" dur="500"/>
                                        <p:tgtEl>
                                          <p:spTgt spid="52246"/>
                                        </p:tgtEl>
                                      </p:cBhvr>
                                    </p:animEffect>
                                  </p:childTnLst>
                                </p:cTn>
                              </p:par>
                              <p:par>
                                <p:cTn id="163" presetID="53" presetClass="entr" presetSubtype="16" fill="hold" nodeType="withEffect">
                                  <p:stCondLst>
                                    <p:cond delay="0"/>
                                  </p:stCondLst>
                                  <p:childTnLst>
                                    <p:set>
                                      <p:cBhvr>
                                        <p:cTn id="164" dur="1" fill="hold">
                                          <p:stCondLst>
                                            <p:cond delay="0"/>
                                          </p:stCondLst>
                                        </p:cTn>
                                        <p:tgtEl>
                                          <p:spTgt spid="52243"/>
                                        </p:tgtEl>
                                        <p:attrNameLst>
                                          <p:attrName>style.visibility</p:attrName>
                                        </p:attrNameLst>
                                      </p:cBhvr>
                                      <p:to>
                                        <p:strVal val="visible"/>
                                      </p:to>
                                    </p:set>
                                    <p:anim calcmode="lin" valueType="num">
                                      <p:cBhvr>
                                        <p:cTn id="165" dur="500" fill="hold"/>
                                        <p:tgtEl>
                                          <p:spTgt spid="52243"/>
                                        </p:tgtEl>
                                        <p:attrNameLst>
                                          <p:attrName>ppt_w</p:attrName>
                                        </p:attrNameLst>
                                      </p:cBhvr>
                                      <p:tavLst>
                                        <p:tav tm="0">
                                          <p:val>
                                            <p:fltVal val="0"/>
                                          </p:val>
                                        </p:tav>
                                        <p:tav tm="100000">
                                          <p:val>
                                            <p:strVal val="#ppt_w"/>
                                          </p:val>
                                        </p:tav>
                                      </p:tavLst>
                                    </p:anim>
                                    <p:anim calcmode="lin" valueType="num">
                                      <p:cBhvr>
                                        <p:cTn id="166" dur="500" fill="hold"/>
                                        <p:tgtEl>
                                          <p:spTgt spid="52243"/>
                                        </p:tgtEl>
                                        <p:attrNameLst>
                                          <p:attrName>ppt_h</p:attrName>
                                        </p:attrNameLst>
                                      </p:cBhvr>
                                      <p:tavLst>
                                        <p:tav tm="0">
                                          <p:val>
                                            <p:fltVal val="0"/>
                                          </p:val>
                                        </p:tav>
                                        <p:tav tm="100000">
                                          <p:val>
                                            <p:strVal val="#ppt_h"/>
                                          </p:val>
                                        </p:tav>
                                      </p:tavLst>
                                    </p:anim>
                                    <p:animEffect transition="in" filter="fade">
                                      <p:cBhvr>
                                        <p:cTn id="167" dur="500"/>
                                        <p:tgtEl>
                                          <p:spTgt spid="52243"/>
                                        </p:tgtEl>
                                      </p:cBhvr>
                                    </p:animEffect>
                                  </p:childTnLst>
                                </p:cTn>
                              </p:par>
                              <p:par>
                                <p:cTn id="168" presetID="53" presetClass="entr" presetSubtype="16" fill="hold" nodeType="withEffect">
                                  <p:stCondLst>
                                    <p:cond delay="0"/>
                                  </p:stCondLst>
                                  <p:childTnLst>
                                    <p:set>
                                      <p:cBhvr>
                                        <p:cTn id="169" dur="1" fill="hold">
                                          <p:stCondLst>
                                            <p:cond delay="0"/>
                                          </p:stCondLst>
                                        </p:cTn>
                                        <p:tgtEl>
                                          <p:spTgt spid="52242"/>
                                        </p:tgtEl>
                                        <p:attrNameLst>
                                          <p:attrName>style.visibility</p:attrName>
                                        </p:attrNameLst>
                                      </p:cBhvr>
                                      <p:to>
                                        <p:strVal val="visible"/>
                                      </p:to>
                                    </p:set>
                                    <p:anim calcmode="lin" valueType="num">
                                      <p:cBhvr>
                                        <p:cTn id="170" dur="500" fill="hold"/>
                                        <p:tgtEl>
                                          <p:spTgt spid="52242"/>
                                        </p:tgtEl>
                                        <p:attrNameLst>
                                          <p:attrName>ppt_w</p:attrName>
                                        </p:attrNameLst>
                                      </p:cBhvr>
                                      <p:tavLst>
                                        <p:tav tm="0">
                                          <p:val>
                                            <p:fltVal val="0"/>
                                          </p:val>
                                        </p:tav>
                                        <p:tav tm="100000">
                                          <p:val>
                                            <p:strVal val="#ppt_w"/>
                                          </p:val>
                                        </p:tav>
                                      </p:tavLst>
                                    </p:anim>
                                    <p:anim calcmode="lin" valueType="num">
                                      <p:cBhvr>
                                        <p:cTn id="171" dur="500" fill="hold"/>
                                        <p:tgtEl>
                                          <p:spTgt spid="52242"/>
                                        </p:tgtEl>
                                        <p:attrNameLst>
                                          <p:attrName>ppt_h</p:attrName>
                                        </p:attrNameLst>
                                      </p:cBhvr>
                                      <p:tavLst>
                                        <p:tav tm="0">
                                          <p:val>
                                            <p:fltVal val="0"/>
                                          </p:val>
                                        </p:tav>
                                        <p:tav tm="100000">
                                          <p:val>
                                            <p:strVal val="#ppt_h"/>
                                          </p:val>
                                        </p:tav>
                                      </p:tavLst>
                                    </p:anim>
                                    <p:animEffect transition="in" filter="fade">
                                      <p:cBhvr>
                                        <p:cTn id="172" dur="500"/>
                                        <p:tgtEl>
                                          <p:spTgt spid="52242"/>
                                        </p:tgtEl>
                                      </p:cBhvr>
                                    </p:animEffect>
                                  </p:childTnLst>
                                </p:cTn>
                              </p:par>
                              <p:par>
                                <p:cTn id="173" presetID="22" presetClass="entr" presetSubtype="4" fill="hold" nodeType="withEffect">
                                  <p:stCondLst>
                                    <p:cond delay="0"/>
                                  </p:stCondLst>
                                  <p:childTnLst>
                                    <p:set>
                                      <p:cBhvr>
                                        <p:cTn id="174" dur="1" fill="hold">
                                          <p:stCondLst>
                                            <p:cond delay="0"/>
                                          </p:stCondLst>
                                        </p:cTn>
                                        <p:tgtEl>
                                          <p:spTgt spid="37"/>
                                        </p:tgtEl>
                                        <p:attrNameLst>
                                          <p:attrName>style.visibility</p:attrName>
                                        </p:attrNameLst>
                                      </p:cBhvr>
                                      <p:to>
                                        <p:strVal val="visible"/>
                                      </p:to>
                                    </p:set>
                                    <p:animEffect transition="in" filter="wipe(down)">
                                      <p:cBhvr>
                                        <p:cTn id="17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3" grpId="0" animBg="1"/>
      <p:bldP spid="34"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Прямоугольник 49"/>
          <p:cNvSpPr/>
          <p:nvPr/>
        </p:nvSpPr>
        <p:spPr>
          <a:xfrm>
            <a:off x="4716463" y="3860800"/>
            <a:ext cx="4237037" cy="2663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dirty="0"/>
          </a:p>
        </p:txBody>
      </p:sp>
      <p:sp>
        <p:nvSpPr>
          <p:cNvPr id="43" name="Прямоугольник 42"/>
          <p:cNvSpPr/>
          <p:nvPr/>
        </p:nvSpPr>
        <p:spPr>
          <a:xfrm>
            <a:off x="323850" y="3860800"/>
            <a:ext cx="4237038" cy="2663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dirty="0"/>
          </a:p>
        </p:txBody>
      </p:sp>
      <p:sp>
        <p:nvSpPr>
          <p:cNvPr id="34" name="Прямоугольник 33"/>
          <p:cNvSpPr/>
          <p:nvPr/>
        </p:nvSpPr>
        <p:spPr>
          <a:xfrm>
            <a:off x="3873500" y="1054100"/>
            <a:ext cx="5065713" cy="2663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dirty="0"/>
          </a:p>
        </p:txBody>
      </p:sp>
      <p:sp>
        <p:nvSpPr>
          <p:cNvPr id="3" name="Прямоугольник 2"/>
          <p:cNvSpPr/>
          <p:nvPr/>
        </p:nvSpPr>
        <p:spPr>
          <a:xfrm>
            <a:off x="323850" y="1054100"/>
            <a:ext cx="3311525" cy="2663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dirty="0"/>
          </a:p>
        </p:txBody>
      </p:sp>
      <p:sp>
        <p:nvSpPr>
          <p:cNvPr id="8" name="AutoShape 5"/>
          <p:cNvSpPr>
            <a:spLocks noChangeArrowheads="1"/>
          </p:cNvSpPr>
          <p:nvPr/>
        </p:nvSpPr>
        <p:spPr bwMode="auto">
          <a:xfrm>
            <a:off x="0" y="0"/>
            <a:ext cx="9144000" cy="76517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800" dirty="0"/>
              <a:t>Профессорско-преподавательский состав кафедры</a:t>
            </a:r>
            <a:endParaRPr lang="en-US" sz="2800" b="1" dirty="0">
              <a:effectLst>
                <a:outerShdw blurRad="38100" dist="38100" dir="2700000" algn="tl">
                  <a:srgbClr val="000000">
                    <a:alpha val="43137"/>
                  </a:srgbClr>
                </a:outerShdw>
              </a:effectLst>
              <a:latin typeface="Franklin Gothic Book" pitchFamily="34" charset="0"/>
            </a:endParaRPr>
          </a:p>
        </p:txBody>
      </p:sp>
      <p:pic>
        <p:nvPicPr>
          <p:cNvPr id="14" name="Picture 2" descr="C:\Documents and Settings\admin\Рабочий стол\Презентация кафедры\image~11266.jpeg"/>
          <p:cNvPicPr>
            <a:picLocks noChangeAspect="1" noChangeArrowheads="1"/>
          </p:cNvPicPr>
          <p:nvPr/>
        </p:nvPicPr>
        <p:blipFill>
          <a:blip r:embed="rId2"/>
          <a:srcRect/>
          <a:stretch>
            <a:fillRect/>
          </a:stretch>
        </p:blipFill>
        <p:spPr bwMode="auto">
          <a:xfrm>
            <a:off x="558800" y="1152525"/>
            <a:ext cx="720725" cy="1081088"/>
          </a:xfrm>
          <a:prstGeom prst="rect">
            <a:avLst/>
          </a:prstGeom>
          <a:noFill/>
          <a:ln w="9525">
            <a:noFill/>
            <a:miter lim="800000"/>
            <a:headEnd/>
            <a:tailEnd/>
          </a:ln>
        </p:spPr>
      </p:pic>
      <p:pic>
        <p:nvPicPr>
          <p:cNvPr id="52226" name="Picture 2" descr="C:\Users\admin\Downloads\krasov.jpg"/>
          <p:cNvPicPr>
            <a:picLocks noChangeAspect="1" noChangeArrowheads="1"/>
          </p:cNvPicPr>
          <p:nvPr/>
        </p:nvPicPr>
        <p:blipFill>
          <a:blip r:embed="rId3"/>
          <a:srcRect/>
          <a:stretch>
            <a:fillRect/>
          </a:stretch>
        </p:blipFill>
        <p:spPr bwMode="auto">
          <a:xfrm>
            <a:off x="1581150" y="1125538"/>
            <a:ext cx="738188" cy="1108075"/>
          </a:xfrm>
          <a:prstGeom prst="rect">
            <a:avLst/>
          </a:prstGeom>
          <a:noFill/>
          <a:ln w="9525">
            <a:noFill/>
            <a:miter lim="800000"/>
            <a:headEnd/>
            <a:tailEnd/>
          </a:ln>
        </p:spPr>
      </p:pic>
      <p:pic>
        <p:nvPicPr>
          <p:cNvPr id="52227" name="Picture 3" descr="C:\Users\admin\Downloads\andrianov.jpg"/>
          <p:cNvPicPr>
            <a:picLocks noChangeAspect="1" noChangeArrowheads="1"/>
          </p:cNvPicPr>
          <p:nvPr/>
        </p:nvPicPr>
        <p:blipFill>
          <a:blip r:embed="rId4"/>
          <a:srcRect/>
          <a:stretch>
            <a:fillRect/>
          </a:stretch>
        </p:blipFill>
        <p:spPr bwMode="auto">
          <a:xfrm>
            <a:off x="2544763" y="1187450"/>
            <a:ext cx="850900" cy="1136650"/>
          </a:xfrm>
          <a:prstGeom prst="rect">
            <a:avLst/>
          </a:prstGeom>
          <a:noFill/>
          <a:ln w="9525">
            <a:noFill/>
            <a:miter lim="800000"/>
            <a:headEnd/>
            <a:tailEnd/>
          </a:ln>
        </p:spPr>
      </p:pic>
      <p:pic>
        <p:nvPicPr>
          <p:cNvPr id="52228" name="Picture 4" descr="C:\Users\admin\Downloads\buynevich.jpg"/>
          <p:cNvPicPr>
            <a:picLocks noChangeAspect="1" noChangeArrowheads="1"/>
          </p:cNvPicPr>
          <p:nvPr/>
        </p:nvPicPr>
        <p:blipFill>
          <a:blip r:embed="rId5"/>
          <a:srcRect/>
          <a:stretch>
            <a:fillRect/>
          </a:stretch>
        </p:blipFill>
        <p:spPr bwMode="auto">
          <a:xfrm>
            <a:off x="2544763" y="2425700"/>
            <a:ext cx="760412" cy="1139825"/>
          </a:xfrm>
          <a:prstGeom prst="rect">
            <a:avLst/>
          </a:prstGeom>
          <a:noFill/>
          <a:ln w="9525">
            <a:noFill/>
            <a:miter lim="800000"/>
            <a:headEnd/>
            <a:tailEnd/>
          </a:ln>
        </p:spPr>
      </p:pic>
      <p:pic>
        <p:nvPicPr>
          <p:cNvPr id="52229" name="Picture 5" descr="C:\Users\admin\Downloads\korzhik.jpg"/>
          <p:cNvPicPr>
            <a:picLocks noChangeAspect="1" noChangeArrowheads="1"/>
          </p:cNvPicPr>
          <p:nvPr/>
        </p:nvPicPr>
        <p:blipFill>
          <a:blip r:embed="rId6"/>
          <a:srcRect/>
          <a:stretch>
            <a:fillRect/>
          </a:stretch>
        </p:blipFill>
        <p:spPr bwMode="auto">
          <a:xfrm>
            <a:off x="539750" y="2449513"/>
            <a:ext cx="760413" cy="1139825"/>
          </a:xfrm>
          <a:prstGeom prst="rect">
            <a:avLst/>
          </a:prstGeom>
          <a:noFill/>
          <a:ln w="9525">
            <a:noFill/>
            <a:miter lim="800000"/>
            <a:headEnd/>
            <a:tailEnd/>
          </a:ln>
        </p:spPr>
      </p:pic>
      <p:pic>
        <p:nvPicPr>
          <p:cNvPr id="52230" name="Picture 6" descr="C:\Users\admin\Downloads\yakovlev.JPG"/>
          <p:cNvPicPr>
            <a:picLocks noChangeAspect="1" noChangeArrowheads="1"/>
          </p:cNvPicPr>
          <p:nvPr/>
        </p:nvPicPr>
        <p:blipFill>
          <a:blip r:embed="rId7"/>
          <a:srcRect/>
          <a:stretch>
            <a:fillRect/>
          </a:stretch>
        </p:blipFill>
        <p:spPr bwMode="auto">
          <a:xfrm>
            <a:off x="1581150" y="2425700"/>
            <a:ext cx="757238" cy="1139825"/>
          </a:xfrm>
          <a:prstGeom prst="rect">
            <a:avLst/>
          </a:prstGeom>
          <a:noFill/>
          <a:ln w="9525">
            <a:noFill/>
            <a:miter lim="800000"/>
            <a:headEnd/>
            <a:tailEnd/>
          </a:ln>
        </p:spPr>
      </p:pic>
      <p:pic>
        <p:nvPicPr>
          <p:cNvPr id="52234" name="Picture 10" descr="C:\Users\admin\Downloads\peshkov.jpg"/>
          <p:cNvPicPr>
            <a:picLocks noChangeAspect="1" noChangeArrowheads="1"/>
          </p:cNvPicPr>
          <p:nvPr/>
        </p:nvPicPr>
        <p:blipFill>
          <a:blip r:embed="rId8"/>
          <a:srcRect/>
          <a:stretch>
            <a:fillRect/>
          </a:stretch>
        </p:blipFill>
        <p:spPr bwMode="auto">
          <a:xfrm>
            <a:off x="7035800" y="1155700"/>
            <a:ext cx="730250" cy="1087438"/>
          </a:xfrm>
          <a:prstGeom prst="rect">
            <a:avLst/>
          </a:prstGeom>
          <a:noFill/>
          <a:ln w="9525">
            <a:noFill/>
            <a:miter lim="800000"/>
            <a:headEnd/>
            <a:tailEnd/>
          </a:ln>
        </p:spPr>
      </p:pic>
      <p:pic>
        <p:nvPicPr>
          <p:cNvPr id="52236" name="Picture 12" descr="C:\Users\admin\Downloads\kushnir_300.jpg"/>
          <p:cNvPicPr>
            <a:picLocks noChangeAspect="1" noChangeArrowheads="1"/>
          </p:cNvPicPr>
          <p:nvPr/>
        </p:nvPicPr>
        <p:blipFill>
          <a:blip r:embed="rId9"/>
          <a:srcRect/>
          <a:stretch>
            <a:fillRect/>
          </a:stretch>
        </p:blipFill>
        <p:spPr bwMode="auto">
          <a:xfrm>
            <a:off x="7035800" y="2424113"/>
            <a:ext cx="744538" cy="1116012"/>
          </a:xfrm>
          <a:prstGeom prst="rect">
            <a:avLst/>
          </a:prstGeom>
          <a:noFill/>
          <a:ln w="9525">
            <a:noFill/>
            <a:miter lim="800000"/>
            <a:headEnd/>
            <a:tailEnd/>
          </a:ln>
        </p:spPr>
      </p:pic>
      <p:pic>
        <p:nvPicPr>
          <p:cNvPr id="52238" name="Picture 14" descr="C:\Users\admin\Downloads\volkogonov_400.jpg"/>
          <p:cNvPicPr>
            <a:picLocks noChangeAspect="1" noChangeArrowheads="1"/>
          </p:cNvPicPr>
          <p:nvPr/>
        </p:nvPicPr>
        <p:blipFill>
          <a:blip r:embed="rId10"/>
          <a:srcRect/>
          <a:stretch>
            <a:fillRect/>
          </a:stretch>
        </p:blipFill>
        <p:spPr bwMode="auto">
          <a:xfrm>
            <a:off x="4027488" y="2465388"/>
            <a:ext cx="858837" cy="1146175"/>
          </a:xfrm>
          <a:prstGeom prst="rect">
            <a:avLst/>
          </a:prstGeom>
          <a:noFill/>
          <a:ln w="9525">
            <a:noFill/>
            <a:miter lim="800000"/>
            <a:headEnd/>
            <a:tailEnd/>
          </a:ln>
        </p:spPr>
      </p:pic>
      <p:pic>
        <p:nvPicPr>
          <p:cNvPr id="52242" name="Picture 18"/>
          <p:cNvPicPr>
            <a:picLocks noChangeAspect="1" noChangeArrowheads="1"/>
          </p:cNvPicPr>
          <p:nvPr/>
        </p:nvPicPr>
        <p:blipFill>
          <a:blip r:embed="rId11"/>
          <a:srcRect/>
          <a:stretch>
            <a:fillRect/>
          </a:stretch>
        </p:blipFill>
        <p:spPr bwMode="auto">
          <a:xfrm>
            <a:off x="7905750" y="1163638"/>
            <a:ext cx="876300" cy="973137"/>
          </a:xfrm>
          <a:prstGeom prst="rect">
            <a:avLst/>
          </a:prstGeom>
          <a:noFill/>
          <a:ln w="9525">
            <a:noFill/>
            <a:miter lim="800000"/>
            <a:headEnd/>
            <a:tailEnd/>
          </a:ln>
        </p:spPr>
      </p:pic>
      <p:pic>
        <p:nvPicPr>
          <p:cNvPr id="52243" name="Picture 19"/>
          <p:cNvPicPr>
            <a:picLocks noChangeAspect="1" noChangeArrowheads="1"/>
          </p:cNvPicPr>
          <p:nvPr/>
        </p:nvPicPr>
        <p:blipFill>
          <a:blip r:embed="rId12"/>
          <a:srcRect/>
          <a:stretch>
            <a:fillRect/>
          </a:stretch>
        </p:blipFill>
        <p:spPr bwMode="auto">
          <a:xfrm>
            <a:off x="7942263" y="2454275"/>
            <a:ext cx="828675" cy="1085850"/>
          </a:xfrm>
          <a:prstGeom prst="rect">
            <a:avLst/>
          </a:prstGeom>
          <a:noFill/>
          <a:ln w="9525">
            <a:noFill/>
            <a:miter lim="800000"/>
            <a:headEnd/>
            <a:tailEnd/>
          </a:ln>
        </p:spPr>
      </p:pic>
      <p:pic>
        <p:nvPicPr>
          <p:cNvPr id="52246" name="Picture 22" descr="C:\Users\admin\Downloads\sheffer.jpg"/>
          <p:cNvPicPr>
            <a:picLocks noChangeAspect="1" noChangeArrowheads="1"/>
          </p:cNvPicPr>
          <p:nvPr/>
        </p:nvPicPr>
        <p:blipFill>
          <a:blip r:embed="rId13"/>
          <a:srcRect/>
          <a:stretch>
            <a:fillRect/>
          </a:stretch>
        </p:blipFill>
        <p:spPr bwMode="auto">
          <a:xfrm>
            <a:off x="2505075" y="4000500"/>
            <a:ext cx="771525" cy="1157288"/>
          </a:xfrm>
          <a:prstGeom prst="rect">
            <a:avLst/>
          </a:prstGeom>
          <a:noFill/>
          <a:ln w="9525">
            <a:noFill/>
            <a:miter lim="800000"/>
            <a:headEnd/>
            <a:tailEnd/>
          </a:ln>
        </p:spPr>
      </p:pic>
      <p:pic>
        <p:nvPicPr>
          <p:cNvPr id="52249" name="Picture 25" descr="C:\Users\admin\Downloads\prudnikov.jpg"/>
          <p:cNvPicPr>
            <a:picLocks noChangeAspect="1" noChangeArrowheads="1"/>
          </p:cNvPicPr>
          <p:nvPr/>
        </p:nvPicPr>
        <p:blipFill>
          <a:blip r:embed="rId14"/>
          <a:srcRect/>
          <a:stretch>
            <a:fillRect/>
          </a:stretch>
        </p:blipFill>
        <p:spPr bwMode="auto">
          <a:xfrm>
            <a:off x="566738" y="5418138"/>
            <a:ext cx="690562" cy="1035050"/>
          </a:xfrm>
          <a:prstGeom prst="rect">
            <a:avLst/>
          </a:prstGeom>
          <a:noFill/>
          <a:ln w="9525">
            <a:noFill/>
            <a:miter lim="800000"/>
            <a:headEnd/>
            <a:tailEnd/>
          </a:ln>
        </p:spPr>
      </p:pic>
      <p:pic>
        <p:nvPicPr>
          <p:cNvPr id="52252" name="Picture 28" descr="C:\Users\admin\Downloads\gvozdev12.jpg"/>
          <p:cNvPicPr>
            <a:picLocks noChangeAspect="1" noChangeArrowheads="1"/>
          </p:cNvPicPr>
          <p:nvPr/>
        </p:nvPicPr>
        <p:blipFill>
          <a:blip r:embed="rId15"/>
          <a:srcRect/>
          <a:stretch>
            <a:fillRect/>
          </a:stretch>
        </p:blipFill>
        <p:spPr bwMode="auto">
          <a:xfrm>
            <a:off x="1447800" y="5268913"/>
            <a:ext cx="787400" cy="1184275"/>
          </a:xfrm>
          <a:prstGeom prst="rect">
            <a:avLst/>
          </a:prstGeom>
          <a:noFill/>
          <a:ln w="9525">
            <a:noFill/>
            <a:miter lim="800000"/>
            <a:headEnd/>
            <a:tailEnd/>
          </a:ln>
        </p:spPr>
      </p:pic>
      <p:sp>
        <p:nvSpPr>
          <p:cNvPr id="37" name="Прямоугольник 36"/>
          <p:cNvSpPr/>
          <p:nvPr/>
        </p:nvSpPr>
        <p:spPr>
          <a:xfrm>
            <a:off x="323850" y="1246188"/>
            <a:ext cx="3414713" cy="5062537"/>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ru-RU" dirty="0"/>
          </a:p>
        </p:txBody>
      </p:sp>
      <p:sp>
        <p:nvSpPr>
          <p:cNvPr id="36" name="Прямоугольник 35"/>
          <p:cNvSpPr/>
          <p:nvPr/>
        </p:nvSpPr>
        <p:spPr>
          <a:xfrm>
            <a:off x="3873500" y="2559050"/>
            <a:ext cx="5065713" cy="1963738"/>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defRPr/>
            </a:pPr>
            <a:r>
              <a:rPr lang="en-US" b="1" dirty="0"/>
              <a:t>We’re  </a:t>
            </a:r>
            <a:r>
              <a:rPr lang="ru-RU" b="1" dirty="0"/>
              <a:t>– </a:t>
            </a:r>
            <a:r>
              <a:rPr lang="en-US" b="1" dirty="0"/>
              <a:t>one of the most youngest team of the university!</a:t>
            </a:r>
            <a:endParaRPr lang="ru-RU" b="1" dirty="0"/>
          </a:p>
        </p:txBody>
      </p:sp>
      <p:pic>
        <p:nvPicPr>
          <p:cNvPr id="52231" name="Picture 7" descr="C:\Users\admin\Downloads\urkin.jpg"/>
          <p:cNvPicPr>
            <a:picLocks noChangeAspect="1" noChangeArrowheads="1"/>
          </p:cNvPicPr>
          <p:nvPr/>
        </p:nvPicPr>
        <p:blipFill>
          <a:blip r:embed="rId16"/>
          <a:srcRect/>
          <a:stretch>
            <a:fillRect/>
          </a:stretch>
        </p:blipFill>
        <p:spPr bwMode="auto">
          <a:xfrm>
            <a:off x="395288" y="1303338"/>
            <a:ext cx="815975" cy="1117600"/>
          </a:xfrm>
          <a:prstGeom prst="rect">
            <a:avLst/>
          </a:prstGeom>
          <a:noFill/>
          <a:ln w="9525">
            <a:noFill/>
            <a:miter lim="800000"/>
            <a:headEnd/>
            <a:tailEnd/>
          </a:ln>
        </p:spPr>
      </p:pic>
      <p:pic>
        <p:nvPicPr>
          <p:cNvPr id="52232" name="Picture 8" descr="C:\Users\admin\Downloads\chechulin.jpg"/>
          <p:cNvPicPr>
            <a:picLocks noChangeAspect="1" noChangeArrowheads="1"/>
          </p:cNvPicPr>
          <p:nvPr/>
        </p:nvPicPr>
        <p:blipFill>
          <a:blip r:embed="rId17"/>
          <a:srcRect/>
          <a:stretch>
            <a:fillRect/>
          </a:stretch>
        </p:blipFill>
        <p:spPr bwMode="auto">
          <a:xfrm>
            <a:off x="1258888" y="1341438"/>
            <a:ext cx="742950" cy="1112837"/>
          </a:xfrm>
          <a:prstGeom prst="rect">
            <a:avLst/>
          </a:prstGeom>
          <a:noFill/>
          <a:ln w="9525">
            <a:noFill/>
            <a:miter lim="800000"/>
            <a:headEnd/>
            <a:tailEnd/>
          </a:ln>
        </p:spPr>
      </p:pic>
      <p:pic>
        <p:nvPicPr>
          <p:cNvPr id="52233" name="Picture 9" descr="C:\Users\admin\Downloads\lena.jpg"/>
          <p:cNvPicPr>
            <a:picLocks noChangeAspect="1" noChangeArrowheads="1"/>
          </p:cNvPicPr>
          <p:nvPr/>
        </p:nvPicPr>
        <p:blipFill>
          <a:blip r:embed="rId18"/>
          <a:srcRect/>
          <a:stretch>
            <a:fillRect/>
          </a:stretch>
        </p:blipFill>
        <p:spPr bwMode="auto">
          <a:xfrm>
            <a:off x="2051050" y="1323975"/>
            <a:ext cx="811213" cy="1108075"/>
          </a:xfrm>
          <a:prstGeom prst="rect">
            <a:avLst/>
          </a:prstGeom>
          <a:noFill/>
          <a:ln w="9525">
            <a:noFill/>
            <a:miter lim="800000"/>
            <a:headEnd/>
            <a:tailEnd/>
          </a:ln>
        </p:spPr>
      </p:pic>
      <p:pic>
        <p:nvPicPr>
          <p:cNvPr id="52237" name="Picture 13" descr="C:\Users\admin\Downloads\ger.jpg"/>
          <p:cNvPicPr>
            <a:picLocks noChangeAspect="1" noChangeArrowheads="1"/>
          </p:cNvPicPr>
          <p:nvPr/>
        </p:nvPicPr>
        <p:blipFill>
          <a:blip r:embed="rId19"/>
          <a:srcRect/>
          <a:stretch>
            <a:fillRect/>
          </a:stretch>
        </p:blipFill>
        <p:spPr bwMode="auto">
          <a:xfrm>
            <a:off x="2916238" y="1308100"/>
            <a:ext cx="811212" cy="1152525"/>
          </a:xfrm>
          <a:prstGeom prst="rect">
            <a:avLst/>
          </a:prstGeom>
          <a:noFill/>
          <a:ln w="9525">
            <a:noFill/>
            <a:miter lim="800000"/>
            <a:headEnd/>
            <a:tailEnd/>
          </a:ln>
        </p:spPr>
      </p:pic>
      <p:pic>
        <p:nvPicPr>
          <p:cNvPr id="52235" name="Picture 11" descr="C:\Users\admin\Downloads\nebaeva.jpg"/>
          <p:cNvPicPr>
            <a:picLocks noChangeAspect="1" noChangeArrowheads="1"/>
          </p:cNvPicPr>
          <p:nvPr/>
        </p:nvPicPr>
        <p:blipFill>
          <a:blip r:embed="rId20"/>
          <a:srcRect/>
          <a:stretch>
            <a:fillRect/>
          </a:stretch>
        </p:blipFill>
        <p:spPr bwMode="auto">
          <a:xfrm>
            <a:off x="384175" y="2559050"/>
            <a:ext cx="827088" cy="1239838"/>
          </a:xfrm>
          <a:prstGeom prst="rect">
            <a:avLst/>
          </a:prstGeom>
          <a:noFill/>
          <a:ln w="9525">
            <a:noFill/>
            <a:miter lim="800000"/>
            <a:headEnd/>
            <a:tailEnd/>
          </a:ln>
        </p:spPr>
      </p:pic>
      <p:pic>
        <p:nvPicPr>
          <p:cNvPr id="52245" name="Picture 21" descr="http://zss.sut.ru/useruploads/images/imgo.jpg"/>
          <p:cNvPicPr>
            <a:picLocks noChangeAspect="1" noChangeArrowheads="1"/>
          </p:cNvPicPr>
          <p:nvPr/>
        </p:nvPicPr>
        <p:blipFill>
          <a:blip r:embed="rId21"/>
          <a:srcRect/>
          <a:stretch>
            <a:fillRect/>
          </a:stretch>
        </p:blipFill>
        <p:spPr bwMode="auto">
          <a:xfrm>
            <a:off x="2165350" y="5054600"/>
            <a:ext cx="947738" cy="1008063"/>
          </a:xfrm>
          <a:prstGeom prst="rect">
            <a:avLst/>
          </a:prstGeom>
          <a:noFill/>
          <a:ln w="9525">
            <a:noFill/>
            <a:miter lim="800000"/>
            <a:headEnd/>
            <a:tailEnd/>
          </a:ln>
        </p:spPr>
      </p:pic>
      <p:pic>
        <p:nvPicPr>
          <p:cNvPr id="52247" name="Picture 23" descr="C:\Users\admin\Downloads\cvetkov2.jpg"/>
          <p:cNvPicPr>
            <a:picLocks noChangeAspect="1" noChangeArrowheads="1"/>
          </p:cNvPicPr>
          <p:nvPr/>
        </p:nvPicPr>
        <p:blipFill>
          <a:blip r:embed="rId22"/>
          <a:srcRect/>
          <a:stretch>
            <a:fillRect/>
          </a:stretch>
        </p:blipFill>
        <p:spPr bwMode="auto">
          <a:xfrm>
            <a:off x="382588" y="5041900"/>
            <a:ext cx="758825" cy="969963"/>
          </a:xfrm>
          <a:prstGeom prst="rect">
            <a:avLst/>
          </a:prstGeom>
          <a:noFill/>
          <a:ln w="9525">
            <a:noFill/>
            <a:miter lim="800000"/>
            <a:headEnd/>
            <a:tailEnd/>
          </a:ln>
        </p:spPr>
      </p:pic>
      <p:pic>
        <p:nvPicPr>
          <p:cNvPr id="52248" name="Picture 24" descr="C:\Users\admin\Downloads\ushakov.jpg"/>
          <p:cNvPicPr>
            <a:picLocks noChangeAspect="1" noChangeArrowheads="1"/>
          </p:cNvPicPr>
          <p:nvPr/>
        </p:nvPicPr>
        <p:blipFill>
          <a:blip r:embed="rId23"/>
          <a:srcRect/>
          <a:stretch>
            <a:fillRect/>
          </a:stretch>
        </p:blipFill>
        <p:spPr bwMode="auto">
          <a:xfrm>
            <a:off x="2938463" y="3803650"/>
            <a:ext cx="750887" cy="1125538"/>
          </a:xfrm>
          <a:prstGeom prst="rect">
            <a:avLst/>
          </a:prstGeom>
          <a:noFill/>
          <a:ln w="9525">
            <a:noFill/>
            <a:miter lim="800000"/>
            <a:headEnd/>
            <a:tailEnd/>
          </a:ln>
        </p:spPr>
      </p:pic>
      <p:pic>
        <p:nvPicPr>
          <p:cNvPr id="52250" name="Picture 26" descr="C:\Users\admin\Downloads\Ковцур ММ фото+фон копия.jpg"/>
          <p:cNvPicPr>
            <a:picLocks noChangeAspect="1" noChangeArrowheads="1"/>
          </p:cNvPicPr>
          <p:nvPr/>
        </p:nvPicPr>
        <p:blipFill>
          <a:blip r:embed="rId24"/>
          <a:srcRect/>
          <a:stretch>
            <a:fillRect/>
          </a:stretch>
        </p:blipFill>
        <p:spPr bwMode="auto">
          <a:xfrm>
            <a:off x="2103438" y="3846513"/>
            <a:ext cx="787400" cy="1082675"/>
          </a:xfrm>
          <a:prstGeom prst="rect">
            <a:avLst/>
          </a:prstGeom>
          <a:noFill/>
          <a:ln w="9525">
            <a:noFill/>
            <a:miter lim="800000"/>
            <a:headEnd/>
            <a:tailEnd/>
          </a:ln>
        </p:spPr>
      </p:pic>
      <p:pic>
        <p:nvPicPr>
          <p:cNvPr id="52251" name="Picture 27" descr="C:\Users\admin\Downloads\kirillov.jpg"/>
          <p:cNvPicPr>
            <a:picLocks noChangeAspect="1" noChangeArrowheads="1"/>
          </p:cNvPicPr>
          <p:nvPr/>
        </p:nvPicPr>
        <p:blipFill>
          <a:blip r:embed="rId25"/>
          <a:srcRect/>
          <a:stretch>
            <a:fillRect/>
          </a:stretch>
        </p:blipFill>
        <p:spPr bwMode="auto">
          <a:xfrm>
            <a:off x="382588" y="3857625"/>
            <a:ext cx="808037" cy="1079500"/>
          </a:xfrm>
          <a:prstGeom prst="rect">
            <a:avLst/>
          </a:prstGeom>
          <a:noFill/>
          <a:ln w="9525">
            <a:noFill/>
            <a:miter lim="800000"/>
            <a:headEnd/>
            <a:tailEnd/>
          </a:ln>
        </p:spPr>
      </p:pic>
      <p:pic>
        <p:nvPicPr>
          <p:cNvPr id="52253" name="Picture 29" descr="C:\Users\admin\Downloads\baskakov_new.jpg"/>
          <p:cNvPicPr>
            <a:picLocks noChangeAspect="1" noChangeArrowheads="1"/>
          </p:cNvPicPr>
          <p:nvPr/>
        </p:nvPicPr>
        <p:blipFill>
          <a:blip r:embed="rId26"/>
          <a:srcRect/>
          <a:stretch>
            <a:fillRect/>
          </a:stretch>
        </p:blipFill>
        <p:spPr bwMode="auto">
          <a:xfrm>
            <a:off x="1257300" y="3894138"/>
            <a:ext cx="782638" cy="1042987"/>
          </a:xfrm>
          <a:prstGeom prst="rect">
            <a:avLst/>
          </a:prstGeom>
          <a:noFill/>
          <a:ln w="9525">
            <a:noFill/>
            <a:miter lim="800000"/>
            <a:headEnd/>
            <a:tailEnd/>
          </a:ln>
        </p:spPr>
      </p:pic>
      <p:pic>
        <p:nvPicPr>
          <p:cNvPr id="52255" name="Picture 31" descr="http://zss.sut.ru/useruploads/images/Podolyak_R_foto.jpg"/>
          <p:cNvPicPr>
            <a:picLocks noChangeAspect="1" noChangeArrowheads="1"/>
          </p:cNvPicPr>
          <p:nvPr/>
        </p:nvPicPr>
        <p:blipFill>
          <a:blip r:embed="rId27"/>
          <a:srcRect/>
          <a:stretch>
            <a:fillRect/>
          </a:stretch>
        </p:blipFill>
        <p:spPr bwMode="auto">
          <a:xfrm>
            <a:off x="2111375" y="2606675"/>
            <a:ext cx="750888" cy="1017588"/>
          </a:xfrm>
          <a:prstGeom prst="rect">
            <a:avLst/>
          </a:prstGeom>
          <a:noFill/>
          <a:ln w="9525">
            <a:noFill/>
            <a:miter lim="800000"/>
            <a:headEnd/>
            <a:tailEnd/>
          </a:ln>
        </p:spPr>
      </p:pic>
      <p:pic>
        <p:nvPicPr>
          <p:cNvPr id="52256" name="Picture 32" descr="C:\Users\admin\Downloads\pestov1.jpg"/>
          <p:cNvPicPr>
            <a:picLocks noChangeAspect="1" noChangeArrowheads="1"/>
          </p:cNvPicPr>
          <p:nvPr/>
        </p:nvPicPr>
        <p:blipFill>
          <a:blip r:embed="rId28"/>
          <a:srcRect/>
          <a:stretch>
            <a:fillRect/>
          </a:stretch>
        </p:blipFill>
        <p:spPr bwMode="auto">
          <a:xfrm>
            <a:off x="1249363" y="2559050"/>
            <a:ext cx="827087" cy="1239838"/>
          </a:xfrm>
          <a:prstGeom prst="rect">
            <a:avLst/>
          </a:prstGeom>
          <a:noFill/>
          <a:ln w="9525">
            <a:noFill/>
            <a:miter lim="800000"/>
            <a:headEnd/>
            <a:tailEnd/>
          </a:ln>
        </p:spPr>
      </p:pic>
      <p:pic>
        <p:nvPicPr>
          <p:cNvPr id="52257" name="Picture 33" descr="C:\Users\admin\Downloads\levin.jpg"/>
          <p:cNvPicPr>
            <a:picLocks noChangeAspect="1" noChangeArrowheads="1"/>
          </p:cNvPicPr>
          <p:nvPr/>
        </p:nvPicPr>
        <p:blipFill>
          <a:blip r:embed="rId29"/>
          <a:srcRect/>
          <a:stretch>
            <a:fillRect/>
          </a:stretch>
        </p:blipFill>
        <p:spPr bwMode="auto">
          <a:xfrm>
            <a:off x="2916238" y="2559050"/>
            <a:ext cx="801687" cy="1204913"/>
          </a:xfrm>
          <a:prstGeom prst="rect">
            <a:avLst/>
          </a:prstGeom>
          <a:noFill/>
          <a:ln w="9525">
            <a:noFill/>
            <a:miter lim="800000"/>
            <a:headEnd/>
            <a:tailEnd/>
          </a:ln>
        </p:spPr>
      </p:pic>
      <p:pic>
        <p:nvPicPr>
          <p:cNvPr id="52259" name="Picture 35" descr="&amp;SHcy;&amp;tcy;&amp;iecy;&amp;rcy;&amp;iecy;&amp;ncy;&amp;bcy;&amp;iecy;&amp;rcy;&amp;gcy; &amp;Scy;&amp;tcy;&amp;acy;&amp;ncy;&amp;icy;&amp;scy;&amp;lcy;&amp;acy;&amp;vcy; &amp;Icy;&amp;gcy;&amp;ocy;&amp;rcy;&amp;iecy;&amp;vcy;&amp;icy;&amp;chcy;"/>
          <p:cNvPicPr>
            <a:picLocks noChangeAspect="1" noChangeArrowheads="1"/>
          </p:cNvPicPr>
          <p:nvPr/>
        </p:nvPicPr>
        <p:blipFill>
          <a:blip r:embed="rId30"/>
          <a:srcRect/>
          <a:stretch>
            <a:fillRect/>
          </a:stretch>
        </p:blipFill>
        <p:spPr bwMode="auto">
          <a:xfrm>
            <a:off x="1255713" y="5092700"/>
            <a:ext cx="847725" cy="86995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52226"/>
                                        </p:tgtEl>
                                        <p:attrNameLst>
                                          <p:attrName>style.visibility</p:attrName>
                                        </p:attrNameLst>
                                      </p:cBhvr>
                                      <p:to>
                                        <p:strVal val="visible"/>
                                      </p:to>
                                    </p:set>
                                    <p:anim calcmode="lin" valueType="num">
                                      <p:cBhvr>
                                        <p:cTn id="17" dur="500" fill="hold"/>
                                        <p:tgtEl>
                                          <p:spTgt spid="52226"/>
                                        </p:tgtEl>
                                        <p:attrNameLst>
                                          <p:attrName>ppt_w</p:attrName>
                                        </p:attrNameLst>
                                      </p:cBhvr>
                                      <p:tavLst>
                                        <p:tav tm="0">
                                          <p:val>
                                            <p:fltVal val="0"/>
                                          </p:val>
                                        </p:tav>
                                        <p:tav tm="100000">
                                          <p:val>
                                            <p:strVal val="#ppt_w"/>
                                          </p:val>
                                        </p:tav>
                                      </p:tavLst>
                                    </p:anim>
                                    <p:anim calcmode="lin" valueType="num">
                                      <p:cBhvr>
                                        <p:cTn id="18" dur="500" fill="hold"/>
                                        <p:tgtEl>
                                          <p:spTgt spid="52226"/>
                                        </p:tgtEl>
                                        <p:attrNameLst>
                                          <p:attrName>ppt_h</p:attrName>
                                        </p:attrNameLst>
                                      </p:cBhvr>
                                      <p:tavLst>
                                        <p:tav tm="0">
                                          <p:val>
                                            <p:fltVal val="0"/>
                                          </p:val>
                                        </p:tav>
                                        <p:tav tm="100000">
                                          <p:val>
                                            <p:strVal val="#ppt_h"/>
                                          </p:val>
                                        </p:tav>
                                      </p:tavLst>
                                    </p:anim>
                                    <p:animEffect transition="in" filter="fade">
                                      <p:cBhvr>
                                        <p:cTn id="19" dur="500"/>
                                        <p:tgtEl>
                                          <p:spTgt spid="52226"/>
                                        </p:tgtEl>
                                      </p:cBhvr>
                                    </p:animEffect>
                                  </p:childTnLst>
                                </p:cTn>
                              </p:par>
                              <p:par>
                                <p:cTn id="20" presetID="53" presetClass="entr" presetSubtype="16" fill="hold" nodeType="withEffect">
                                  <p:stCondLst>
                                    <p:cond delay="0"/>
                                  </p:stCondLst>
                                  <p:childTnLst>
                                    <p:set>
                                      <p:cBhvr>
                                        <p:cTn id="21" dur="1" fill="hold">
                                          <p:stCondLst>
                                            <p:cond delay="0"/>
                                          </p:stCondLst>
                                        </p:cTn>
                                        <p:tgtEl>
                                          <p:spTgt spid="52227"/>
                                        </p:tgtEl>
                                        <p:attrNameLst>
                                          <p:attrName>style.visibility</p:attrName>
                                        </p:attrNameLst>
                                      </p:cBhvr>
                                      <p:to>
                                        <p:strVal val="visible"/>
                                      </p:to>
                                    </p:set>
                                    <p:anim calcmode="lin" valueType="num">
                                      <p:cBhvr>
                                        <p:cTn id="22" dur="500" fill="hold"/>
                                        <p:tgtEl>
                                          <p:spTgt spid="52227"/>
                                        </p:tgtEl>
                                        <p:attrNameLst>
                                          <p:attrName>ppt_w</p:attrName>
                                        </p:attrNameLst>
                                      </p:cBhvr>
                                      <p:tavLst>
                                        <p:tav tm="0">
                                          <p:val>
                                            <p:fltVal val="0"/>
                                          </p:val>
                                        </p:tav>
                                        <p:tav tm="100000">
                                          <p:val>
                                            <p:strVal val="#ppt_w"/>
                                          </p:val>
                                        </p:tav>
                                      </p:tavLst>
                                    </p:anim>
                                    <p:anim calcmode="lin" valueType="num">
                                      <p:cBhvr>
                                        <p:cTn id="23" dur="500" fill="hold"/>
                                        <p:tgtEl>
                                          <p:spTgt spid="52227"/>
                                        </p:tgtEl>
                                        <p:attrNameLst>
                                          <p:attrName>ppt_h</p:attrName>
                                        </p:attrNameLst>
                                      </p:cBhvr>
                                      <p:tavLst>
                                        <p:tav tm="0">
                                          <p:val>
                                            <p:fltVal val="0"/>
                                          </p:val>
                                        </p:tav>
                                        <p:tav tm="100000">
                                          <p:val>
                                            <p:strVal val="#ppt_h"/>
                                          </p:val>
                                        </p:tav>
                                      </p:tavLst>
                                    </p:anim>
                                    <p:animEffect transition="in" filter="fade">
                                      <p:cBhvr>
                                        <p:cTn id="24" dur="500"/>
                                        <p:tgtEl>
                                          <p:spTgt spid="52227"/>
                                        </p:tgtEl>
                                      </p:cBhvr>
                                    </p:animEffect>
                                  </p:childTnLst>
                                </p:cTn>
                              </p:par>
                              <p:par>
                                <p:cTn id="25" presetID="53" presetClass="entr" presetSubtype="16" fill="hold" nodeType="withEffect">
                                  <p:stCondLst>
                                    <p:cond delay="0"/>
                                  </p:stCondLst>
                                  <p:childTnLst>
                                    <p:set>
                                      <p:cBhvr>
                                        <p:cTn id="26" dur="1" fill="hold">
                                          <p:stCondLst>
                                            <p:cond delay="0"/>
                                          </p:stCondLst>
                                        </p:cTn>
                                        <p:tgtEl>
                                          <p:spTgt spid="52228"/>
                                        </p:tgtEl>
                                        <p:attrNameLst>
                                          <p:attrName>style.visibility</p:attrName>
                                        </p:attrNameLst>
                                      </p:cBhvr>
                                      <p:to>
                                        <p:strVal val="visible"/>
                                      </p:to>
                                    </p:set>
                                    <p:anim calcmode="lin" valueType="num">
                                      <p:cBhvr>
                                        <p:cTn id="27" dur="500" fill="hold"/>
                                        <p:tgtEl>
                                          <p:spTgt spid="52228"/>
                                        </p:tgtEl>
                                        <p:attrNameLst>
                                          <p:attrName>ppt_w</p:attrName>
                                        </p:attrNameLst>
                                      </p:cBhvr>
                                      <p:tavLst>
                                        <p:tav tm="0">
                                          <p:val>
                                            <p:fltVal val="0"/>
                                          </p:val>
                                        </p:tav>
                                        <p:tav tm="100000">
                                          <p:val>
                                            <p:strVal val="#ppt_w"/>
                                          </p:val>
                                        </p:tav>
                                      </p:tavLst>
                                    </p:anim>
                                    <p:anim calcmode="lin" valueType="num">
                                      <p:cBhvr>
                                        <p:cTn id="28" dur="500" fill="hold"/>
                                        <p:tgtEl>
                                          <p:spTgt spid="52228"/>
                                        </p:tgtEl>
                                        <p:attrNameLst>
                                          <p:attrName>ppt_h</p:attrName>
                                        </p:attrNameLst>
                                      </p:cBhvr>
                                      <p:tavLst>
                                        <p:tav tm="0">
                                          <p:val>
                                            <p:fltVal val="0"/>
                                          </p:val>
                                        </p:tav>
                                        <p:tav tm="100000">
                                          <p:val>
                                            <p:strVal val="#ppt_h"/>
                                          </p:val>
                                        </p:tav>
                                      </p:tavLst>
                                    </p:anim>
                                    <p:animEffect transition="in" filter="fade">
                                      <p:cBhvr>
                                        <p:cTn id="29" dur="500"/>
                                        <p:tgtEl>
                                          <p:spTgt spid="52228"/>
                                        </p:tgtEl>
                                      </p:cBhvr>
                                    </p:animEffect>
                                  </p:childTnLst>
                                </p:cTn>
                              </p:par>
                              <p:par>
                                <p:cTn id="30" presetID="53" presetClass="entr" presetSubtype="16" fill="hold" nodeType="withEffect">
                                  <p:stCondLst>
                                    <p:cond delay="0"/>
                                  </p:stCondLst>
                                  <p:childTnLst>
                                    <p:set>
                                      <p:cBhvr>
                                        <p:cTn id="31" dur="1" fill="hold">
                                          <p:stCondLst>
                                            <p:cond delay="0"/>
                                          </p:stCondLst>
                                        </p:cTn>
                                        <p:tgtEl>
                                          <p:spTgt spid="52229"/>
                                        </p:tgtEl>
                                        <p:attrNameLst>
                                          <p:attrName>style.visibility</p:attrName>
                                        </p:attrNameLst>
                                      </p:cBhvr>
                                      <p:to>
                                        <p:strVal val="visible"/>
                                      </p:to>
                                    </p:set>
                                    <p:anim calcmode="lin" valueType="num">
                                      <p:cBhvr>
                                        <p:cTn id="32" dur="500" fill="hold"/>
                                        <p:tgtEl>
                                          <p:spTgt spid="52229"/>
                                        </p:tgtEl>
                                        <p:attrNameLst>
                                          <p:attrName>ppt_w</p:attrName>
                                        </p:attrNameLst>
                                      </p:cBhvr>
                                      <p:tavLst>
                                        <p:tav tm="0">
                                          <p:val>
                                            <p:fltVal val="0"/>
                                          </p:val>
                                        </p:tav>
                                        <p:tav tm="100000">
                                          <p:val>
                                            <p:strVal val="#ppt_w"/>
                                          </p:val>
                                        </p:tav>
                                      </p:tavLst>
                                    </p:anim>
                                    <p:anim calcmode="lin" valueType="num">
                                      <p:cBhvr>
                                        <p:cTn id="33" dur="500" fill="hold"/>
                                        <p:tgtEl>
                                          <p:spTgt spid="52229"/>
                                        </p:tgtEl>
                                        <p:attrNameLst>
                                          <p:attrName>ppt_h</p:attrName>
                                        </p:attrNameLst>
                                      </p:cBhvr>
                                      <p:tavLst>
                                        <p:tav tm="0">
                                          <p:val>
                                            <p:fltVal val="0"/>
                                          </p:val>
                                        </p:tav>
                                        <p:tav tm="100000">
                                          <p:val>
                                            <p:strVal val="#ppt_h"/>
                                          </p:val>
                                        </p:tav>
                                      </p:tavLst>
                                    </p:anim>
                                    <p:animEffect transition="in" filter="fade">
                                      <p:cBhvr>
                                        <p:cTn id="34" dur="500"/>
                                        <p:tgtEl>
                                          <p:spTgt spid="52229"/>
                                        </p:tgtEl>
                                      </p:cBhvr>
                                    </p:animEffect>
                                  </p:childTnLst>
                                </p:cTn>
                              </p:par>
                              <p:par>
                                <p:cTn id="35" presetID="53" presetClass="entr" presetSubtype="16" fill="hold" nodeType="withEffect">
                                  <p:stCondLst>
                                    <p:cond delay="0"/>
                                  </p:stCondLst>
                                  <p:childTnLst>
                                    <p:set>
                                      <p:cBhvr>
                                        <p:cTn id="36" dur="1" fill="hold">
                                          <p:stCondLst>
                                            <p:cond delay="0"/>
                                          </p:stCondLst>
                                        </p:cTn>
                                        <p:tgtEl>
                                          <p:spTgt spid="52230"/>
                                        </p:tgtEl>
                                        <p:attrNameLst>
                                          <p:attrName>style.visibility</p:attrName>
                                        </p:attrNameLst>
                                      </p:cBhvr>
                                      <p:to>
                                        <p:strVal val="visible"/>
                                      </p:to>
                                    </p:set>
                                    <p:anim calcmode="lin" valueType="num">
                                      <p:cBhvr>
                                        <p:cTn id="37" dur="500" fill="hold"/>
                                        <p:tgtEl>
                                          <p:spTgt spid="52230"/>
                                        </p:tgtEl>
                                        <p:attrNameLst>
                                          <p:attrName>ppt_w</p:attrName>
                                        </p:attrNameLst>
                                      </p:cBhvr>
                                      <p:tavLst>
                                        <p:tav tm="0">
                                          <p:val>
                                            <p:fltVal val="0"/>
                                          </p:val>
                                        </p:tav>
                                        <p:tav tm="100000">
                                          <p:val>
                                            <p:strVal val="#ppt_w"/>
                                          </p:val>
                                        </p:tav>
                                      </p:tavLst>
                                    </p:anim>
                                    <p:anim calcmode="lin" valueType="num">
                                      <p:cBhvr>
                                        <p:cTn id="38" dur="500" fill="hold"/>
                                        <p:tgtEl>
                                          <p:spTgt spid="52230"/>
                                        </p:tgtEl>
                                        <p:attrNameLst>
                                          <p:attrName>ppt_h</p:attrName>
                                        </p:attrNameLst>
                                      </p:cBhvr>
                                      <p:tavLst>
                                        <p:tav tm="0">
                                          <p:val>
                                            <p:fltVal val="0"/>
                                          </p:val>
                                        </p:tav>
                                        <p:tav tm="100000">
                                          <p:val>
                                            <p:strVal val="#ppt_h"/>
                                          </p:val>
                                        </p:tav>
                                      </p:tavLst>
                                    </p:anim>
                                    <p:animEffect transition="in" filter="fade">
                                      <p:cBhvr>
                                        <p:cTn id="39" dur="500"/>
                                        <p:tgtEl>
                                          <p:spTgt spid="522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par>
                                <p:cTn id="45" presetID="53" presetClass="entr" presetSubtype="16" fill="hold" nodeType="withEffect">
                                  <p:stCondLst>
                                    <p:cond delay="0"/>
                                  </p:stCondLst>
                                  <p:childTnLst>
                                    <p:set>
                                      <p:cBhvr>
                                        <p:cTn id="46" dur="1" fill="hold">
                                          <p:stCondLst>
                                            <p:cond delay="0"/>
                                          </p:stCondLst>
                                        </p:cTn>
                                        <p:tgtEl>
                                          <p:spTgt spid="52234"/>
                                        </p:tgtEl>
                                        <p:attrNameLst>
                                          <p:attrName>style.visibility</p:attrName>
                                        </p:attrNameLst>
                                      </p:cBhvr>
                                      <p:to>
                                        <p:strVal val="visible"/>
                                      </p:to>
                                    </p:set>
                                    <p:anim calcmode="lin" valueType="num">
                                      <p:cBhvr>
                                        <p:cTn id="47" dur="500" fill="hold"/>
                                        <p:tgtEl>
                                          <p:spTgt spid="52234"/>
                                        </p:tgtEl>
                                        <p:attrNameLst>
                                          <p:attrName>ppt_w</p:attrName>
                                        </p:attrNameLst>
                                      </p:cBhvr>
                                      <p:tavLst>
                                        <p:tav tm="0">
                                          <p:val>
                                            <p:fltVal val="0"/>
                                          </p:val>
                                        </p:tav>
                                        <p:tav tm="100000">
                                          <p:val>
                                            <p:strVal val="#ppt_w"/>
                                          </p:val>
                                        </p:tav>
                                      </p:tavLst>
                                    </p:anim>
                                    <p:anim calcmode="lin" valueType="num">
                                      <p:cBhvr>
                                        <p:cTn id="48" dur="500" fill="hold"/>
                                        <p:tgtEl>
                                          <p:spTgt spid="52234"/>
                                        </p:tgtEl>
                                        <p:attrNameLst>
                                          <p:attrName>ppt_h</p:attrName>
                                        </p:attrNameLst>
                                      </p:cBhvr>
                                      <p:tavLst>
                                        <p:tav tm="0">
                                          <p:val>
                                            <p:fltVal val="0"/>
                                          </p:val>
                                        </p:tav>
                                        <p:tav tm="100000">
                                          <p:val>
                                            <p:strVal val="#ppt_h"/>
                                          </p:val>
                                        </p:tav>
                                      </p:tavLst>
                                    </p:anim>
                                    <p:animEffect transition="in" filter="fade">
                                      <p:cBhvr>
                                        <p:cTn id="49" dur="500"/>
                                        <p:tgtEl>
                                          <p:spTgt spid="52234"/>
                                        </p:tgtEl>
                                      </p:cBhvr>
                                    </p:animEffect>
                                  </p:childTnLst>
                                </p:cTn>
                              </p:par>
                              <p:par>
                                <p:cTn id="50" presetID="53" presetClass="entr" presetSubtype="16" fill="hold" nodeType="withEffect">
                                  <p:stCondLst>
                                    <p:cond delay="0"/>
                                  </p:stCondLst>
                                  <p:childTnLst>
                                    <p:set>
                                      <p:cBhvr>
                                        <p:cTn id="51" dur="1" fill="hold">
                                          <p:stCondLst>
                                            <p:cond delay="0"/>
                                          </p:stCondLst>
                                        </p:cTn>
                                        <p:tgtEl>
                                          <p:spTgt spid="52236"/>
                                        </p:tgtEl>
                                        <p:attrNameLst>
                                          <p:attrName>style.visibility</p:attrName>
                                        </p:attrNameLst>
                                      </p:cBhvr>
                                      <p:to>
                                        <p:strVal val="visible"/>
                                      </p:to>
                                    </p:set>
                                    <p:anim calcmode="lin" valueType="num">
                                      <p:cBhvr>
                                        <p:cTn id="52" dur="500" fill="hold"/>
                                        <p:tgtEl>
                                          <p:spTgt spid="52236"/>
                                        </p:tgtEl>
                                        <p:attrNameLst>
                                          <p:attrName>ppt_w</p:attrName>
                                        </p:attrNameLst>
                                      </p:cBhvr>
                                      <p:tavLst>
                                        <p:tav tm="0">
                                          <p:val>
                                            <p:fltVal val="0"/>
                                          </p:val>
                                        </p:tav>
                                        <p:tav tm="100000">
                                          <p:val>
                                            <p:strVal val="#ppt_w"/>
                                          </p:val>
                                        </p:tav>
                                      </p:tavLst>
                                    </p:anim>
                                    <p:anim calcmode="lin" valueType="num">
                                      <p:cBhvr>
                                        <p:cTn id="53" dur="500" fill="hold"/>
                                        <p:tgtEl>
                                          <p:spTgt spid="52236"/>
                                        </p:tgtEl>
                                        <p:attrNameLst>
                                          <p:attrName>ppt_h</p:attrName>
                                        </p:attrNameLst>
                                      </p:cBhvr>
                                      <p:tavLst>
                                        <p:tav tm="0">
                                          <p:val>
                                            <p:fltVal val="0"/>
                                          </p:val>
                                        </p:tav>
                                        <p:tav tm="100000">
                                          <p:val>
                                            <p:strVal val="#ppt_h"/>
                                          </p:val>
                                        </p:tav>
                                      </p:tavLst>
                                    </p:anim>
                                    <p:animEffect transition="in" filter="fade">
                                      <p:cBhvr>
                                        <p:cTn id="54" dur="500"/>
                                        <p:tgtEl>
                                          <p:spTgt spid="52236"/>
                                        </p:tgtEl>
                                      </p:cBhvr>
                                    </p:animEffect>
                                  </p:childTnLst>
                                </p:cTn>
                              </p:par>
                              <p:par>
                                <p:cTn id="55" presetID="53" presetClass="entr" presetSubtype="16" fill="hold" nodeType="withEffect">
                                  <p:stCondLst>
                                    <p:cond delay="0"/>
                                  </p:stCondLst>
                                  <p:childTnLst>
                                    <p:set>
                                      <p:cBhvr>
                                        <p:cTn id="56" dur="1" fill="hold">
                                          <p:stCondLst>
                                            <p:cond delay="0"/>
                                          </p:stCondLst>
                                        </p:cTn>
                                        <p:tgtEl>
                                          <p:spTgt spid="52238"/>
                                        </p:tgtEl>
                                        <p:attrNameLst>
                                          <p:attrName>style.visibility</p:attrName>
                                        </p:attrNameLst>
                                      </p:cBhvr>
                                      <p:to>
                                        <p:strVal val="visible"/>
                                      </p:to>
                                    </p:set>
                                    <p:anim calcmode="lin" valueType="num">
                                      <p:cBhvr>
                                        <p:cTn id="57" dur="500" fill="hold"/>
                                        <p:tgtEl>
                                          <p:spTgt spid="52238"/>
                                        </p:tgtEl>
                                        <p:attrNameLst>
                                          <p:attrName>ppt_w</p:attrName>
                                        </p:attrNameLst>
                                      </p:cBhvr>
                                      <p:tavLst>
                                        <p:tav tm="0">
                                          <p:val>
                                            <p:fltVal val="0"/>
                                          </p:val>
                                        </p:tav>
                                        <p:tav tm="100000">
                                          <p:val>
                                            <p:strVal val="#ppt_w"/>
                                          </p:val>
                                        </p:tav>
                                      </p:tavLst>
                                    </p:anim>
                                    <p:anim calcmode="lin" valueType="num">
                                      <p:cBhvr>
                                        <p:cTn id="58" dur="500" fill="hold"/>
                                        <p:tgtEl>
                                          <p:spTgt spid="52238"/>
                                        </p:tgtEl>
                                        <p:attrNameLst>
                                          <p:attrName>ppt_h</p:attrName>
                                        </p:attrNameLst>
                                      </p:cBhvr>
                                      <p:tavLst>
                                        <p:tav tm="0">
                                          <p:val>
                                            <p:fltVal val="0"/>
                                          </p:val>
                                        </p:tav>
                                        <p:tav tm="100000">
                                          <p:val>
                                            <p:strVal val="#ppt_h"/>
                                          </p:val>
                                        </p:tav>
                                      </p:tavLst>
                                    </p:anim>
                                    <p:animEffect transition="in" filter="fade">
                                      <p:cBhvr>
                                        <p:cTn id="59" dur="500"/>
                                        <p:tgtEl>
                                          <p:spTgt spid="52238"/>
                                        </p:tgtEl>
                                      </p:cBhvr>
                                    </p:animEffect>
                                  </p:childTnLst>
                                </p:cTn>
                              </p:par>
                              <p:par>
                                <p:cTn id="60" presetID="53" presetClass="entr" presetSubtype="16" fill="hold" nodeType="withEffect">
                                  <p:stCondLst>
                                    <p:cond delay="0"/>
                                  </p:stCondLst>
                                  <p:childTnLst>
                                    <p:set>
                                      <p:cBhvr>
                                        <p:cTn id="61" dur="1" fill="hold">
                                          <p:stCondLst>
                                            <p:cond delay="0"/>
                                          </p:stCondLst>
                                        </p:cTn>
                                        <p:tgtEl>
                                          <p:spTgt spid="52242"/>
                                        </p:tgtEl>
                                        <p:attrNameLst>
                                          <p:attrName>style.visibility</p:attrName>
                                        </p:attrNameLst>
                                      </p:cBhvr>
                                      <p:to>
                                        <p:strVal val="visible"/>
                                      </p:to>
                                    </p:set>
                                    <p:anim calcmode="lin" valueType="num">
                                      <p:cBhvr>
                                        <p:cTn id="62" dur="500" fill="hold"/>
                                        <p:tgtEl>
                                          <p:spTgt spid="52242"/>
                                        </p:tgtEl>
                                        <p:attrNameLst>
                                          <p:attrName>ppt_w</p:attrName>
                                        </p:attrNameLst>
                                      </p:cBhvr>
                                      <p:tavLst>
                                        <p:tav tm="0">
                                          <p:val>
                                            <p:fltVal val="0"/>
                                          </p:val>
                                        </p:tav>
                                        <p:tav tm="100000">
                                          <p:val>
                                            <p:strVal val="#ppt_w"/>
                                          </p:val>
                                        </p:tav>
                                      </p:tavLst>
                                    </p:anim>
                                    <p:anim calcmode="lin" valueType="num">
                                      <p:cBhvr>
                                        <p:cTn id="63" dur="500" fill="hold"/>
                                        <p:tgtEl>
                                          <p:spTgt spid="52242"/>
                                        </p:tgtEl>
                                        <p:attrNameLst>
                                          <p:attrName>ppt_h</p:attrName>
                                        </p:attrNameLst>
                                      </p:cBhvr>
                                      <p:tavLst>
                                        <p:tav tm="0">
                                          <p:val>
                                            <p:fltVal val="0"/>
                                          </p:val>
                                        </p:tav>
                                        <p:tav tm="100000">
                                          <p:val>
                                            <p:strVal val="#ppt_h"/>
                                          </p:val>
                                        </p:tav>
                                      </p:tavLst>
                                    </p:anim>
                                    <p:animEffect transition="in" filter="fade">
                                      <p:cBhvr>
                                        <p:cTn id="64" dur="500"/>
                                        <p:tgtEl>
                                          <p:spTgt spid="52242"/>
                                        </p:tgtEl>
                                      </p:cBhvr>
                                    </p:animEffect>
                                  </p:childTnLst>
                                </p:cTn>
                              </p:par>
                              <p:par>
                                <p:cTn id="65" presetID="53" presetClass="entr" presetSubtype="16" fill="hold" nodeType="withEffect">
                                  <p:stCondLst>
                                    <p:cond delay="0"/>
                                  </p:stCondLst>
                                  <p:childTnLst>
                                    <p:set>
                                      <p:cBhvr>
                                        <p:cTn id="66" dur="1" fill="hold">
                                          <p:stCondLst>
                                            <p:cond delay="0"/>
                                          </p:stCondLst>
                                        </p:cTn>
                                        <p:tgtEl>
                                          <p:spTgt spid="52243"/>
                                        </p:tgtEl>
                                        <p:attrNameLst>
                                          <p:attrName>style.visibility</p:attrName>
                                        </p:attrNameLst>
                                      </p:cBhvr>
                                      <p:to>
                                        <p:strVal val="visible"/>
                                      </p:to>
                                    </p:set>
                                    <p:anim calcmode="lin" valueType="num">
                                      <p:cBhvr>
                                        <p:cTn id="67" dur="500" fill="hold"/>
                                        <p:tgtEl>
                                          <p:spTgt spid="52243"/>
                                        </p:tgtEl>
                                        <p:attrNameLst>
                                          <p:attrName>ppt_w</p:attrName>
                                        </p:attrNameLst>
                                      </p:cBhvr>
                                      <p:tavLst>
                                        <p:tav tm="0">
                                          <p:val>
                                            <p:fltVal val="0"/>
                                          </p:val>
                                        </p:tav>
                                        <p:tav tm="100000">
                                          <p:val>
                                            <p:strVal val="#ppt_w"/>
                                          </p:val>
                                        </p:tav>
                                      </p:tavLst>
                                    </p:anim>
                                    <p:anim calcmode="lin" valueType="num">
                                      <p:cBhvr>
                                        <p:cTn id="68" dur="500" fill="hold"/>
                                        <p:tgtEl>
                                          <p:spTgt spid="52243"/>
                                        </p:tgtEl>
                                        <p:attrNameLst>
                                          <p:attrName>ppt_h</p:attrName>
                                        </p:attrNameLst>
                                      </p:cBhvr>
                                      <p:tavLst>
                                        <p:tav tm="0">
                                          <p:val>
                                            <p:fltVal val="0"/>
                                          </p:val>
                                        </p:tav>
                                        <p:tav tm="100000">
                                          <p:val>
                                            <p:strVal val="#ppt_h"/>
                                          </p:val>
                                        </p:tav>
                                      </p:tavLst>
                                    </p:anim>
                                    <p:animEffect transition="in" filter="fade">
                                      <p:cBhvr>
                                        <p:cTn id="69" dur="500"/>
                                        <p:tgtEl>
                                          <p:spTgt spid="5224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par>
                                <p:cTn id="75" presetID="53" presetClass="entr" presetSubtype="16" fill="hold" nodeType="withEffect">
                                  <p:stCondLst>
                                    <p:cond delay="0"/>
                                  </p:stCondLst>
                                  <p:childTnLst>
                                    <p:set>
                                      <p:cBhvr>
                                        <p:cTn id="76" dur="1" fill="hold">
                                          <p:stCondLst>
                                            <p:cond delay="0"/>
                                          </p:stCondLst>
                                        </p:cTn>
                                        <p:tgtEl>
                                          <p:spTgt spid="52246"/>
                                        </p:tgtEl>
                                        <p:attrNameLst>
                                          <p:attrName>style.visibility</p:attrName>
                                        </p:attrNameLst>
                                      </p:cBhvr>
                                      <p:to>
                                        <p:strVal val="visible"/>
                                      </p:to>
                                    </p:set>
                                    <p:anim calcmode="lin" valueType="num">
                                      <p:cBhvr>
                                        <p:cTn id="77" dur="500" fill="hold"/>
                                        <p:tgtEl>
                                          <p:spTgt spid="52246"/>
                                        </p:tgtEl>
                                        <p:attrNameLst>
                                          <p:attrName>ppt_w</p:attrName>
                                        </p:attrNameLst>
                                      </p:cBhvr>
                                      <p:tavLst>
                                        <p:tav tm="0">
                                          <p:val>
                                            <p:fltVal val="0"/>
                                          </p:val>
                                        </p:tav>
                                        <p:tav tm="100000">
                                          <p:val>
                                            <p:strVal val="#ppt_w"/>
                                          </p:val>
                                        </p:tav>
                                      </p:tavLst>
                                    </p:anim>
                                    <p:anim calcmode="lin" valueType="num">
                                      <p:cBhvr>
                                        <p:cTn id="78" dur="500" fill="hold"/>
                                        <p:tgtEl>
                                          <p:spTgt spid="52246"/>
                                        </p:tgtEl>
                                        <p:attrNameLst>
                                          <p:attrName>ppt_h</p:attrName>
                                        </p:attrNameLst>
                                      </p:cBhvr>
                                      <p:tavLst>
                                        <p:tav tm="0">
                                          <p:val>
                                            <p:fltVal val="0"/>
                                          </p:val>
                                        </p:tav>
                                        <p:tav tm="100000">
                                          <p:val>
                                            <p:strVal val="#ppt_h"/>
                                          </p:val>
                                        </p:tav>
                                      </p:tavLst>
                                    </p:anim>
                                    <p:animEffect transition="in" filter="fade">
                                      <p:cBhvr>
                                        <p:cTn id="79" dur="500"/>
                                        <p:tgtEl>
                                          <p:spTgt spid="52246"/>
                                        </p:tgtEl>
                                      </p:cBhvr>
                                    </p:animEffect>
                                  </p:childTnLst>
                                </p:cTn>
                              </p:par>
                              <p:par>
                                <p:cTn id="80" presetID="53" presetClass="entr" presetSubtype="16" fill="hold" nodeType="withEffect">
                                  <p:stCondLst>
                                    <p:cond delay="0"/>
                                  </p:stCondLst>
                                  <p:childTnLst>
                                    <p:set>
                                      <p:cBhvr>
                                        <p:cTn id="81" dur="1" fill="hold">
                                          <p:stCondLst>
                                            <p:cond delay="0"/>
                                          </p:stCondLst>
                                        </p:cTn>
                                        <p:tgtEl>
                                          <p:spTgt spid="52249"/>
                                        </p:tgtEl>
                                        <p:attrNameLst>
                                          <p:attrName>style.visibility</p:attrName>
                                        </p:attrNameLst>
                                      </p:cBhvr>
                                      <p:to>
                                        <p:strVal val="visible"/>
                                      </p:to>
                                    </p:set>
                                    <p:anim calcmode="lin" valueType="num">
                                      <p:cBhvr>
                                        <p:cTn id="82" dur="500" fill="hold"/>
                                        <p:tgtEl>
                                          <p:spTgt spid="52249"/>
                                        </p:tgtEl>
                                        <p:attrNameLst>
                                          <p:attrName>ppt_w</p:attrName>
                                        </p:attrNameLst>
                                      </p:cBhvr>
                                      <p:tavLst>
                                        <p:tav tm="0">
                                          <p:val>
                                            <p:fltVal val="0"/>
                                          </p:val>
                                        </p:tav>
                                        <p:tav tm="100000">
                                          <p:val>
                                            <p:strVal val="#ppt_w"/>
                                          </p:val>
                                        </p:tav>
                                      </p:tavLst>
                                    </p:anim>
                                    <p:anim calcmode="lin" valueType="num">
                                      <p:cBhvr>
                                        <p:cTn id="83" dur="500" fill="hold"/>
                                        <p:tgtEl>
                                          <p:spTgt spid="52249"/>
                                        </p:tgtEl>
                                        <p:attrNameLst>
                                          <p:attrName>ppt_h</p:attrName>
                                        </p:attrNameLst>
                                      </p:cBhvr>
                                      <p:tavLst>
                                        <p:tav tm="0">
                                          <p:val>
                                            <p:fltVal val="0"/>
                                          </p:val>
                                        </p:tav>
                                        <p:tav tm="100000">
                                          <p:val>
                                            <p:strVal val="#ppt_h"/>
                                          </p:val>
                                        </p:tav>
                                      </p:tavLst>
                                    </p:anim>
                                    <p:animEffect transition="in" filter="fade">
                                      <p:cBhvr>
                                        <p:cTn id="84" dur="500"/>
                                        <p:tgtEl>
                                          <p:spTgt spid="52249"/>
                                        </p:tgtEl>
                                      </p:cBhvr>
                                    </p:animEffect>
                                  </p:childTnLst>
                                </p:cTn>
                              </p:par>
                              <p:par>
                                <p:cTn id="85" presetID="53" presetClass="entr" presetSubtype="16" fill="hold" nodeType="withEffect">
                                  <p:stCondLst>
                                    <p:cond delay="0"/>
                                  </p:stCondLst>
                                  <p:childTnLst>
                                    <p:set>
                                      <p:cBhvr>
                                        <p:cTn id="86" dur="1" fill="hold">
                                          <p:stCondLst>
                                            <p:cond delay="0"/>
                                          </p:stCondLst>
                                        </p:cTn>
                                        <p:tgtEl>
                                          <p:spTgt spid="52252"/>
                                        </p:tgtEl>
                                        <p:attrNameLst>
                                          <p:attrName>style.visibility</p:attrName>
                                        </p:attrNameLst>
                                      </p:cBhvr>
                                      <p:to>
                                        <p:strVal val="visible"/>
                                      </p:to>
                                    </p:set>
                                    <p:anim calcmode="lin" valueType="num">
                                      <p:cBhvr>
                                        <p:cTn id="87" dur="500" fill="hold"/>
                                        <p:tgtEl>
                                          <p:spTgt spid="52252"/>
                                        </p:tgtEl>
                                        <p:attrNameLst>
                                          <p:attrName>ppt_w</p:attrName>
                                        </p:attrNameLst>
                                      </p:cBhvr>
                                      <p:tavLst>
                                        <p:tav tm="0">
                                          <p:val>
                                            <p:fltVal val="0"/>
                                          </p:val>
                                        </p:tav>
                                        <p:tav tm="100000">
                                          <p:val>
                                            <p:strVal val="#ppt_w"/>
                                          </p:val>
                                        </p:tav>
                                      </p:tavLst>
                                    </p:anim>
                                    <p:anim calcmode="lin" valueType="num">
                                      <p:cBhvr>
                                        <p:cTn id="88" dur="500" fill="hold"/>
                                        <p:tgtEl>
                                          <p:spTgt spid="52252"/>
                                        </p:tgtEl>
                                        <p:attrNameLst>
                                          <p:attrName>ppt_h</p:attrName>
                                        </p:attrNameLst>
                                      </p:cBhvr>
                                      <p:tavLst>
                                        <p:tav tm="0">
                                          <p:val>
                                            <p:fltVal val="0"/>
                                          </p:val>
                                        </p:tav>
                                        <p:tav tm="100000">
                                          <p:val>
                                            <p:strVal val="#ppt_h"/>
                                          </p:val>
                                        </p:tav>
                                      </p:tavLst>
                                    </p:anim>
                                    <p:animEffect transition="in" filter="fade">
                                      <p:cBhvr>
                                        <p:cTn id="89" dur="500"/>
                                        <p:tgtEl>
                                          <p:spTgt spid="5225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par>
                                <p:cTn id="95" presetID="22" presetClass="entr" presetSubtype="4" fill="hold" nodeType="with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down)">
                                      <p:cBhvr>
                                        <p:cTn id="97" dur="500"/>
                                        <p:tgtEl>
                                          <p:spTgt spid="36"/>
                                        </p:tgtEl>
                                      </p:cBhvr>
                                    </p:animEffect>
                                  </p:childTnLst>
                                </p:cTn>
                              </p:par>
                              <p:par>
                                <p:cTn id="98" presetID="53" presetClass="entr" presetSubtype="16" fill="hold" nodeType="withEffect">
                                  <p:stCondLst>
                                    <p:cond delay="0"/>
                                  </p:stCondLst>
                                  <p:childTnLst>
                                    <p:set>
                                      <p:cBhvr>
                                        <p:cTn id="99" dur="1" fill="hold">
                                          <p:stCondLst>
                                            <p:cond delay="0"/>
                                          </p:stCondLst>
                                        </p:cTn>
                                        <p:tgtEl>
                                          <p:spTgt spid="52232"/>
                                        </p:tgtEl>
                                        <p:attrNameLst>
                                          <p:attrName>style.visibility</p:attrName>
                                        </p:attrNameLst>
                                      </p:cBhvr>
                                      <p:to>
                                        <p:strVal val="visible"/>
                                      </p:to>
                                    </p:set>
                                    <p:anim calcmode="lin" valueType="num">
                                      <p:cBhvr>
                                        <p:cTn id="100" dur="500" fill="hold"/>
                                        <p:tgtEl>
                                          <p:spTgt spid="52232"/>
                                        </p:tgtEl>
                                        <p:attrNameLst>
                                          <p:attrName>ppt_w</p:attrName>
                                        </p:attrNameLst>
                                      </p:cBhvr>
                                      <p:tavLst>
                                        <p:tav tm="0">
                                          <p:val>
                                            <p:fltVal val="0"/>
                                          </p:val>
                                        </p:tav>
                                        <p:tav tm="100000">
                                          <p:val>
                                            <p:strVal val="#ppt_w"/>
                                          </p:val>
                                        </p:tav>
                                      </p:tavLst>
                                    </p:anim>
                                    <p:anim calcmode="lin" valueType="num">
                                      <p:cBhvr>
                                        <p:cTn id="101" dur="500" fill="hold"/>
                                        <p:tgtEl>
                                          <p:spTgt spid="52232"/>
                                        </p:tgtEl>
                                        <p:attrNameLst>
                                          <p:attrName>ppt_h</p:attrName>
                                        </p:attrNameLst>
                                      </p:cBhvr>
                                      <p:tavLst>
                                        <p:tav tm="0">
                                          <p:val>
                                            <p:fltVal val="0"/>
                                          </p:val>
                                        </p:tav>
                                        <p:tav tm="100000">
                                          <p:val>
                                            <p:strVal val="#ppt_h"/>
                                          </p:val>
                                        </p:tav>
                                      </p:tavLst>
                                    </p:anim>
                                    <p:animEffect transition="in" filter="fade">
                                      <p:cBhvr>
                                        <p:cTn id="102" dur="500"/>
                                        <p:tgtEl>
                                          <p:spTgt spid="52232"/>
                                        </p:tgtEl>
                                      </p:cBhvr>
                                    </p:animEffect>
                                  </p:childTnLst>
                                </p:cTn>
                              </p:par>
                              <p:par>
                                <p:cTn id="103" presetID="53" presetClass="entr" presetSubtype="16" fill="hold" nodeType="withEffect">
                                  <p:stCondLst>
                                    <p:cond delay="0"/>
                                  </p:stCondLst>
                                  <p:childTnLst>
                                    <p:set>
                                      <p:cBhvr>
                                        <p:cTn id="104" dur="1" fill="hold">
                                          <p:stCondLst>
                                            <p:cond delay="0"/>
                                          </p:stCondLst>
                                        </p:cTn>
                                        <p:tgtEl>
                                          <p:spTgt spid="52235"/>
                                        </p:tgtEl>
                                        <p:attrNameLst>
                                          <p:attrName>style.visibility</p:attrName>
                                        </p:attrNameLst>
                                      </p:cBhvr>
                                      <p:to>
                                        <p:strVal val="visible"/>
                                      </p:to>
                                    </p:set>
                                    <p:anim calcmode="lin" valueType="num">
                                      <p:cBhvr>
                                        <p:cTn id="105" dur="500" fill="hold"/>
                                        <p:tgtEl>
                                          <p:spTgt spid="52235"/>
                                        </p:tgtEl>
                                        <p:attrNameLst>
                                          <p:attrName>ppt_w</p:attrName>
                                        </p:attrNameLst>
                                      </p:cBhvr>
                                      <p:tavLst>
                                        <p:tav tm="0">
                                          <p:val>
                                            <p:fltVal val="0"/>
                                          </p:val>
                                        </p:tav>
                                        <p:tav tm="100000">
                                          <p:val>
                                            <p:strVal val="#ppt_w"/>
                                          </p:val>
                                        </p:tav>
                                      </p:tavLst>
                                    </p:anim>
                                    <p:anim calcmode="lin" valueType="num">
                                      <p:cBhvr>
                                        <p:cTn id="106" dur="500" fill="hold"/>
                                        <p:tgtEl>
                                          <p:spTgt spid="52235"/>
                                        </p:tgtEl>
                                        <p:attrNameLst>
                                          <p:attrName>ppt_h</p:attrName>
                                        </p:attrNameLst>
                                      </p:cBhvr>
                                      <p:tavLst>
                                        <p:tav tm="0">
                                          <p:val>
                                            <p:fltVal val="0"/>
                                          </p:val>
                                        </p:tav>
                                        <p:tav tm="100000">
                                          <p:val>
                                            <p:strVal val="#ppt_h"/>
                                          </p:val>
                                        </p:tav>
                                      </p:tavLst>
                                    </p:anim>
                                    <p:animEffect transition="in" filter="fade">
                                      <p:cBhvr>
                                        <p:cTn id="107" dur="500"/>
                                        <p:tgtEl>
                                          <p:spTgt spid="52235"/>
                                        </p:tgtEl>
                                      </p:cBhvr>
                                    </p:animEffect>
                                  </p:childTnLst>
                                </p:cTn>
                              </p:par>
                              <p:par>
                                <p:cTn id="108" presetID="53" presetClass="entr" presetSubtype="16" fill="hold" nodeType="withEffect">
                                  <p:stCondLst>
                                    <p:cond delay="0"/>
                                  </p:stCondLst>
                                  <p:childTnLst>
                                    <p:set>
                                      <p:cBhvr>
                                        <p:cTn id="109" dur="1" fill="hold">
                                          <p:stCondLst>
                                            <p:cond delay="0"/>
                                          </p:stCondLst>
                                        </p:cTn>
                                        <p:tgtEl>
                                          <p:spTgt spid="52256"/>
                                        </p:tgtEl>
                                        <p:attrNameLst>
                                          <p:attrName>style.visibility</p:attrName>
                                        </p:attrNameLst>
                                      </p:cBhvr>
                                      <p:to>
                                        <p:strVal val="visible"/>
                                      </p:to>
                                    </p:set>
                                    <p:anim calcmode="lin" valueType="num">
                                      <p:cBhvr>
                                        <p:cTn id="110" dur="500" fill="hold"/>
                                        <p:tgtEl>
                                          <p:spTgt spid="52256"/>
                                        </p:tgtEl>
                                        <p:attrNameLst>
                                          <p:attrName>ppt_w</p:attrName>
                                        </p:attrNameLst>
                                      </p:cBhvr>
                                      <p:tavLst>
                                        <p:tav tm="0">
                                          <p:val>
                                            <p:fltVal val="0"/>
                                          </p:val>
                                        </p:tav>
                                        <p:tav tm="100000">
                                          <p:val>
                                            <p:strVal val="#ppt_w"/>
                                          </p:val>
                                        </p:tav>
                                      </p:tavLst>
                                    </p:anim>
                                    <p:anim calcmode="lin" valueType="num">
                                      <p:cBhvr>
                                        <p:cTn id="111" dur="500" fill="hold"/>
                                        <p:tgtEl>
                                          <p:spTgt spid="52256"/>
                                        </p:tgtEl>
                                        <p:attrNameLst>
                                          <p:attrName>ppt_h</p:attrName>
                                        </p:attrNameLst>
                                      </p:cBhvr>
                                      <p:tavLst>
                                        <p:tav tm="0">
                                          <p:val>
                                            <p:fltVal val="0"/>
                                          </p:val>
                                        </p:tav>
                                        <p:tav tm="100000">
                                          <p:val>
                                            <p:strVal val="#ppt_h"/>
                                          </p:val>
                                        </p:tav>
                                      </p:tavLst>
                                    </p:anim>
                                    <p:animEffect transition="in" filter="fade">
                                      <p:cBhvr>
                                        <p:cTn id="112" dur="500"/>
                                        <p:tgtEl>
                                          <p:spTgt spid="52256"/>
                                        </p:tgtEl>
                                      </p:cBhvr>
                                    </p:animEffect>
                                  </p:childTnLst>
                                </p:cTn>
                              </p:par>
                              <p:par>
                                <p:cTn id="113" presetID="53" presetClass="entr" presetSubtype="16" fill="hold" nodeType="withEffect">
                                  <p:stCondLst>
                                    <p:cond delay="0"/>
                                  </p:stCondLst>
                                  <p:childTnLst>
                                    <p:set>
                                      <p:cBhvr>
                                        <p:cTn id="114" dur="1" fill="hold">
                                          <p:stCondLst>
                                            <p:cond delay="0"/>
                                          </p:stCondLst>
                                        </p:cTn>
                                        <p:tgtEl>
                                          <p:spTgt spid="52237"/>
                                        </p:tgtEl>
                                        <p:attrNameLst>
                                          <p:attrName>style.visibility</p:attrName>
                                        </p:attrNameLst>
                                      </p:cBhvr>
                                      <p:to>
                                        <p:strVal val="visible"/>
                                      </p:to>
                                    </p:set>
                                    <p:anim calcmode="lin" valueType="num">
                                      <p:cBhvr>
                                        <p:cTn id="115" dur="500" fill="hold"/>
                                        <p:tgtEl>
                                          <p:spTgt spid="52237"/>
                                        </p:tgtEl>
                                        <p:attrNameLst>
                                          <p:attrName>ppt_w</p:attrName>
                                        </p:attrNameLst>
                                      </p:cBhvr>
                                      <p:tavLst>
                                        <p:tav tm="0">
                                          <p:val>
                                            <p:fltVal val="0"/>
                                          </p:val>
                                        </p:tav>
                                        <p:tav tm="100000">
                                          <p:val>
                                            <p:strVal val="#ppt_w"/>
                                          </p:val>
                                        </p:tav>
                                      </p:tavLst>
                                    </p:anim>
                                    <p:anim calcmode="lin" valueType="num">
                                      <p:cBhvr>
                                        <p:cTn id="116" dur="500" fill="hold"/>
                                        <p:tgtEl>
                                          <p:spTgt spid="52237"/>
                                        </p:tgtEl>
                                        <p:attrNameLst>
                                          <p:attrName>ppt_h</p:attrName>
                                        </p:attrNameLst>
                                      </p:cBhvr>
                                      <p:tavLst>
                                        <p:tav tm="0">
                                          <p:val>
                                            <p:fltVal val="0"/>
                                          </p:val>
                                        </p:tav>
                                        <p:tav tm="100000">
                                          <p:val>
                                            <p:strVal val="#ppt_h"/>
                                          </p:val>
                                        </p:tav>
                                      </p:tavLst>
                                    </p:anim>
                                    <p:animEffect transition="in" filter="fade">
                                      <p:cBhvr>
                                        <p:cTn id="117" dur="500"/>
                                        <p:tgtEl>
                                          <p:spTgt spid="52237"/>
                                        </p:tgtEl>
                                      </p:cBhvr>
                                    </p:animEffect>
                                  </p:childTnLst>
                                </p:cTn>
                              </p:par>
                              <p:par>
                                <p:cTn id="118" presetID="53" presetClass="entr" presetSubtype="16" fill="hold" nodeType="withEffect">
                                  <p:stCondLst>
                                    <p:cond delay="0"/>
                                  </p:stCondLst>
                                  <p:childTnLst>
                                    <p:set>
                                      <p:cBhvr>
                                        <p:cTn id="119" dur="1" fill="hold">
                                          <p:stCondLst>
                                            <p:cond delay="0"/>
                                          </p:stCondLst>
                                        </p:cTn>
                                        <p:tgtEl>
                                          <p:spTgt spid="52253"/>
                                        </p:tgtEl>
                                        <p:attrNameLst>
                                          <p:attrName>style.visibility</p:attrName>
                                        </p:attrNameLst>
                                      </p:cBhvr>
                                      <p:to>
                                        <p:strVal val="visible"/>
                                      </p:to>
                                    </p:set>
                                    <p:anim calcmode="lin" valueType="num">
                                      <p:cBhvr>
                                        <p:cTn id="120" dur="500" fill="hold"/>
                                        <p:tgtEl>
                                          <p:spTgt spid="52253"/>
                                        </p:tgtEl>
                                        <p:attrNameLst>
                                          <p:attrName>ppt_w</p:attrName>
                                        </p:attrNameLst>
                                      </p:cBhvr>
                                      <p:tavLst>
                                        <p:tav tm="0">
                                          <p:val>
                                            <p:fltVal val="0"/>
                                          </p:val>
                                        </p:tav>
                                        <p:tav tm="100000">
                                          <p:val>
                                            <p:strVal val="#ppt_w"/>
                                          </p:val>
                                        </p:tav>
                                      </p:tavLst>
                                    </p:anim>
                                    <p:anim calcmode="lin" valueType="num">
                                      <p:cBhvr>
                                        <p:cTn id="121" dur="500" fill="hold"/>
                                        <p:tgtEl>
                                          <p:spTgt spid="52253"/>
                                        </p:tgtEl>
                                        <p:attrNameLst>
                                          <p:attrName>ppt_h</p:attrName>
                                        </p:attrNameLst>
                                      </p:cBhvr>
                                      <p:tavLst>
                                        <p:tav tm="0">
                                          <p:val>
                                            <p:fltVal val="0"/>
                                          </p:val>
                                        </p:tav>
                                        <p:tav tm="100000">
                                          <p:val>
                                            <p:strVal val="#ppt_h"/>
                                          </p:val>
                                        </p:tav>
                                      </p:tavLst>
                                    </p:anim>
                                    <p:animEffect transition="in" filter="fade">
                                      <p:cBhvr>
                                        <p:cTn id="122" dur="500"/>
                                        <p:tgtEl>
                                          <p:spTgt spid="52253"/>
                                        </p:tgtEl>
                                      </p:cBhvr>
                                    </p:animEffect>
                                  </p:childTnLst>
                                </p:cTn>
                              </p:par>
                              <p:par>
                                <p:cTn id="123" presetID="53" presetClass="entr" presetSubtype="16" fill="hold" nodeType="withEffect">
                                  <p:stCondLst>
                                    <p:cond delay="0"/>
                                  </p:stCondLst>
                                  <p:childTnLst>
                                    <p:set>
                                      <p:cBhvr>
                                        <p:cTn id="124" dur="1" fill="hold">
                                          <p:stCondLst>
                                            <p:cond delay="0"/>
                                          </p:stCondLst>
                                        </p:cTn>
                                        <p:tgtEl>
                                          <p:spTgt spid="52255"/>
                                        </p:tgtEl>
                                        <p:attrNameLst>
                                          <p:attrName>style.visibility</p:attrName>
                                        </p:attrNameLst>
                                      </p:cBhvr>
                                      <p:to>
                                        <p:strVal val="visible"/>
                                      </p:to>
                                    </p:set>
                                    <p:anim calcmode="lin" valueType="num">
                                      <p:cBhvr>
                                        <p:cTn id="125" dur="500" fill="hold"/>
                                        <p:tgtEl>
                                          <p:spTgt spid="52255"/>
                                        </p:tgtEl>
                                        <p:attrNameLst>
                                          <p:attrName>ppt_w</p:attrName>
                                        </p:attrNameLst>
                                      </p:cBhvr>
                                      <p:tavLst>
                                        <p:tav tm="0">
                                          <p:val>
                                            <p:fltVal val="0"/>
                                          </p:val>
                                        </p:tav>
                                        <p:tav tm="100000">
                                          <p:val>
                                            <p:strVal val="#ppt_w"/>
                                          </p:val>
                                        </p:tav>
                                      </p:tavLst>
                                    </p:anim>
                                    <p:anim calcmode="lin" valueType="num">
                                      <p:cBhvr>
                                        <p:cTn id="126" dur="500" fill="hold"/>
                                        <p:tgtEl>
                                          <p:spTgt spid="52255"/>
                                        </p:tgtEl>
                                        <p:attrNameLst>
                                          <p:attrName>ppt_h</p:attrName>
                                        </p:attrNameLst>
                                      </p:cBhvr>
                                      <p:tavLst>
                                        <p:tav tm="0">
                                          <p:val>
                                            <p:fltVal val="0"/>
                                          </p:val>
                                        </p:tav>
                                        <p:tav tm="100000">
                                          <p:val>
                                            <p:strVal val="#ppt_h"/>
                                          </p:val>
                                        </p:tav>
                                      </p:tavLst>
                                    </p:anim>
                                    <p:animEffect transition="in" filter="fade">
                                      <p:cBhvr>
                                        <p:cTn id="127" dur="500"/>
                                        <p:tgtEl>
                                          <p:spTgt spid="52255"/>
                                        </p:tgtEl>
                                      </p:cBhvr>
                                    </p:animEffect>
                                  </p:childTnLst>
                                </p:cTn>
                              </p:par>
                              <p:par>
                                <p:cTn id="128" presetID="53" presetClass="entr" presetSubtype="16" fill="hold" nodeType="withEffect">
                                  <p:stCondLst>
                                    <p:cond delay="0"/>
                                  </p:stCondLst>
                                  <p:childTnLst>
                                    <p:set>
                                      <p:cBhvr>
                                        <p:cTn id="129" dur="1" fill="hold">
                                          <p:stCondLst>
                                            <p:cond delay="0"/>
                                          </p:stCondLst>
                                        </p:cTn>
                                        <p:tgtEl>
                                          <p:spTgt spid="52247"/>
                                        </p:tgtEl>
                                        <p:attrNameLst>
                                          <p:attrName>style.visibility</p:attrName>
                                        </p:attrNameLst>
                                      </p:cBhvr>
                                      <p:to>
                                        <p:strVal val="visible"/>
                                      </p:to>
                                    </p:set>
                                    <p:anim calcmode="lin" valueType="num">
                                      <p:cBhvr>
                                        <p:cTn id="130" dur="500" fill="hold"/>
                                        <p:tgtEl>
                                          <p:spTgt spid="52247"/>
                                        </p:tgtEl>
                                        <p:attrNameLst>
                                          <p:attrName>ppt_w</p:attrName>
                                        </p:attrNameLst>
                                      </p:cBhvr>
                                      <p:tavLst>
                                        <p:tav tm="0">
                                          <p:val>
                                            <p:fltVal val="0"/>
                                          </p:val>
                                        </p:tav>
                                        <p:tav tm="100000">
                                          <p:val>
                                            <p:strVal val="#ppt_w"/>
                                          </p:val>
                                        </p:tav>
                                      </p:tavLst>
                                    </p:anim>
                                    <p:anim calcmode="lin" valueType="num">
                                      <p:cBhvr>
                                        <p:cTn id="131" dur="500" fill="hold"/>
                                        <p:tgtEl>
                                          <p:spTgt spid="52247"/>
                                        </p:tgtEl>
                                        <p:attrNameLst>
                                          <p:attrName>ppt_h</p:attrName>
                                        </p:attrNameLst>
                                      </p:cBhvr>
                                      <p:tavLst>
                                        <p:tav tm="0">
                                          <p:val>
                                            <p:fltVal val="0"/>
                                          </p:val>
                                        </p:tav>
                                        <p:tav tm="100000">
                                          <p:val>
                                            <p:strVal val="#ppt_h"/>
                                          </p:val>
                                        </p:tav>
                                      </p:tavLst>
                                    </p:anim>
                                    <p:animEffect transition="in" filter="fade">
                                      <p:cBhvr>
                                        <p:cTn id="132" dur="500"/>
                                        <p:tgtEl>
                                          <p:spTgt spid="52247"/>
                                        </p:tgtEl>
                                      </p:cBhvr>
                                    </p:animEffect>
                                  </p:childTnLst>
                                </p:cTn>
                              </p:par>
                              <p:par>
                                <p:cTn id="133" presetID="53" presetClass="entr" presetSubtype="16" fill="hold" nodeType="withEffect">
                                  <p:stCondLst>
                                    <p:cond delay="0"/>
                                  </p:stCondLst>
                                  <p:childTnLst>
                                    <p:set>
                                      <p:cBhvr>
                                        <p:cTn id="134" dur="1" fill="hold">
                                          <p:stCondLst>
                                            <p:cond delay="0"/>
                                          </p:stCondLst>
                                        </p:cTn>
                                        <p:tgtEl>
                                          <p:spTgt spid="52245"/>
                                        </p:tgtEl>
                                        <p:attrNameLst>
                                          <p:attrName>style.visibility</p:attrName>
                                        </p:attrNameLst>
                                      </p:cBhvr>
                                      <p:to>
                                        <p:strVal val="visible"/>
                                      </p:to>
                                    </p:set>
                                    <p:anim calcmode="lin" valueType="num">
                                      <p:cBhvr>
                                        <p:cTn id="135" dur="500" fill="hold"/>
                                        <p:tgtEl>
                                          <p:spTgt spid="52245"/>
                                        </p:tgtEl>
                                        <p:attrNameLst>
                                          <p:attrName>ppt_w</p:attrName>
                                        </p:attrNameLst>
                                      </p:cBhvr>
                                      <p:tavLst>
                                        <p:tav tm="0">
                                          <p:val>
                                            <p:fltVal val="0"/>
                                          </p:val>
                                        </p:tav>
                                        <p:tav tm="100000">
                                          <p:val>
                                            <p:strVal val="#ppt_w"/>
                                          </p:val>
                                        </p:tav>
                                      </p:tavLst>
                                    </p:anim>
                                    <p:anim calcmode="lin" valueType="num">
                                      <p:cBhvr>
                                        <p:cTn id="136" dur="500" fill="hold"/>
                                        <p:tgtEl>
                                          <p:spTgt spid="52245"/>
                                        </p:tgtEl>
                                        <p:attrNameLst>
                                          <p:attrName>ppt_h</p:attrName>
                                        </p:attrNameLst>
                                      </p:cBhvr>
                                      <p:tavLst>
                                        <p:tav tm="0">
                                          <p:val>
                                            <p:fltVal val="0"/>
                                          </p:val>
                                        </p:tav>
                                        <p:tav tm="100000">
                                          <p:val>
                                            <p:strVal val="#ppt_h"/>
                                          </p:val>
                                        </p:tav>
                                      </p:tavLst>
                                    </p:anim>
                                    <p:animEffect transition="in" filter="fade">
                                      <p:cBhvr>
                                        <p:cTn id="137" dur="500"/>
                                        <p:tgtEl>
                                          <p:spTgt spid="52245"/>
                                        </p:tgtEl>
                                      </p:cBhvr>
                                    </p:animEffect>
                                  </p:childTnLst>
                                </p:cTn>
                              </p:par>
                              <p:par>
                                <p:cTn id="138" presetID="53" presetClass="entr" presetSubtype="16" fill="hold" nodeType="withEffect">
                                  <p:stCondLst>
                                    <p:cond delay="0"/>
                                  </p:stCondLst>
                                  <p:childTnLst>
                                    <p:set>
                                      <p:cBhvr>
                                        <p:cTn id="139" dur="1" fill="hold">
                                          <p:stCondLst>
                                            <p:cond delay="0"/>
                                          </p:stCondLst>
                                        </p:cTn>
                                        <p:tgtEl>
                                          <p:spTgt spid="52248"/>
                                        </p:tgtEl>
                                        <p:attrNameLst>
                                          <p:attrName>style.visibility</p:attrName>
                                        </p:attrNameLst>
                                      </p:cBhvr>
                                      <p:to>
                                        <p:strVal val="visible"/>
                                      </p:to>
                                    </p:set>
                                    <p:anim calcmode="lin" valueType="num">
                                      <p:cBhvr>
                                        <p:cTn id="140" dur="500" fill="hold"/>
                                        <p:tgtEl>
                                          <p:spTgt spid="52248"/>
                                        </p:tgtEl>
                                        <p:attrNameLst>
                                          <p:attrName>ppt_w</p:attrName>
                                        </p:attrNameLst>
                                      </p:cBhvr>
                                      <p:tavLst>
                                        <p:tav tm="0">
                                          <p:val>
                                            <p:fltVal val="0"/>
                                          </p:val>
                                        </p:tav>
                                        <p:tav tm="100000">
                                          <p:val>
                                            <p:strVal val="#ppt_w"/>
                                          </p:val>
                                        </p:tav>
                                      </p:tavLst>
                                    </p:anim>
                                    <p:anim calcmode="lin" valueType="num">
                                      <p:cBhvr>
                                        <p:cTn id="141" dur="500" fill="hold"/>
                                        <p:tgtEl>
                                          <p:spTgt spid="52248"/>
                                        </p:tgtEl>
                                        <p:attrNameLst>
                                          <p:attrName>ppt_h</p:attrName>
                                        </p:attrNameLst>
                                      </p:cBhvr>
                                      <p:tavLst>
                                        <p:tav tm="0">
                                          <p:val>
                                            <p:fltVal val="0"/>
                                          </p:val>
                                        </p:tav>
                                        <p:tav tm="100000">
                                          <p:val>
                                            <p:strVal val="#ppt_h"/>
                                          </p:val>
                                        </p:tav>
                                      </p:tavLst>
                                    </p:anim>
                                    <p:animEffect transition="in" filter="fade">
                                      <p:cBhvr>
                                        <p:cTn id="142" dur="500"/>
                                        <p:tgtEl>
                                          <p:spTgt spid="52248"/>
                                        </p:tgtEl>
                                      </p:cBhvr>
                                    </p:animEffect>
                                  </p:childTnLst>
                                </p:cTn>
                              </p:par>
                              <p:par>
                                <p:cTn id="143" presetID="53" presetClass="entr" presetSubtype="16" fill="hold" nodeType="withEffect">
                                  <p:stCondLst>
                                    <p:cond delay="0"/>
                                  </p:stCondLst>
                                  <p:childTnLst>
                                    <p:set>
                                      <p:cBhvr>
                                        <p:cTn id="144" dur="1" fill="hold">
                                          <p:stCondLst>
                                            <p:cond delay="0"/>
                                          </p:stCondLst>
                                        </p:cTn>
                                        <p:tgtEl>
                                          <p:spTgt spid="52250"/>
                                        </p:tgtEl>
                                        <p:attrNameLst>
                                          <p:attrName>style.visibility</p:attrName>
                                        </p:attrNameLst>
                                      </p:cBhvr>
                                      <p:to>
                                        <p:strVal val="visible"/>
                                      </p:to>
                                    </p:set>
                                    <p:anim calcmode="lin" valueType="num">
                                      <p:cBhvr>
                                        <p:cTn id="145" dur="500" fill="hold"/>
                                        <p:tgtEl>
                                          <p:spTgt spid="52250"/>
                                        </p:tgtEl>
                                        <p:attrNameLst>
                                          <p:attrName>ppt_w</p:attrName>
                                        </p:attrNameLst>
                                      </p:cBhvr>
                                      <p:tavLst>
                                        <p:tav tm="0">
                                          <p:val>
                                            <p:fltVal val="0"/>
                                          </p:val>
                                        </p:tav>
                                        <p:tav tm="100000">
                                          <p:val>
                                            <p:strVal val="#ppt_w"/>
                                          </p:val>
                                        </p:tav>
                                      </p:tavLst>
                                    </p:anim>
                                    <p:anim calcmode="lin" valueType="num">
                                      <p:cBhvr>
                                        <p:cTn id="146" dur="500" fill="hold"/>
                                        <p:tgtEl>
                                          <p:spTgt spid="52250"/>
                                        </p:tgtEl>
                                        <p:attrNameLst>
                                          <p:attrName>ppt_h</p:attrName>
                                        </p:attrNameLst>
                                      </p:cBhvr>
                                      <p:tavLst>
                                        <p:tav tm="0">
                                          <p:val>
                                            <p:fltVal val="0"/>
                                          </p:val>
                                        </p:tav>
                                        <p:tav tm="100000">
                                          <p:val>
                                            <p:strVal val="#ppt_h"/>
                                          </p:val>
                                        </p:tav>
                                      </p:tavLst>
                                    </p:anim>
                                    <p:animEffect transition="in" filter="fade">
                                      <p:cBhvr>
                                        <p:cTn id="147" dur="500"/>
                                        <p:tgtEl>
                                          <p:spTgt spid="52250"/>
                                        </p:tgtEl>
                                      </p:cBhvr>
                                    </p:animEffect>
                                  </p:childTnLst>
                                </p:cTn>
                              </p:par>
                              <p:par>
                                <p:cTn id="148" presetID="53" presetClass="entr" presetSubtype="16" fill="hold" nodeType="withEffect">
                                  <p:stCondLst>
                                    <p:cond delay="0"/>
                                  </p:stCondLst>
                                  <p:childTnLst>
                                    <p:set>
                                      <p:cBhvr>
                                        <p:cTn id="149" dur="1" fill="hold">
                                          <p:stCondLst>
                                            <p:cond delay="0"/>
                                          </p:stCondLst>
                                        </p:cTn>
                                        <p:tgtEl>
                                          <p:spTgt spid="52251"/>
                                        </p:tgtEl>
                                        <p:attrNameLst>
                                          <p:attrName>style.visibility</p:attrName>
                                        </p:attrNameLst>
                                      </p:cBhvr>
                                      <p:to>
                                        <p:strVal val="visible"/>
                                      </p:to>
                                    </p:set>
                                    <p:anim calcmode="lin" valueType="num">
                                      <p:cBhvr>
                                        <p:cTn id="150" dur="500" fill="hold"/>
                                        <p:tgtEl>
                                          <p:spTgt spid="52251"/>
                                        </p:tgtEl>
                                        <p:attrNameLst>
                                          <p:attrName>ppt_w</p:attrName>
                                        </p:attrNameLst>
                                      </p:cBhvr>
                                      <p:tavLst>
                                        <p:tav tm="0">
                                          <p:val>
                                            <p:fltVal val="0"/>
                                          </p:val>
                                        </p:tav>
                                        <p:tav tm="100000">
                                          <p:val>
                                            <p:strVal val="#ppt_w"/>
                                          </p:val>
                                        </p:tav>
                                      </p:tavLst>
                                    </p:anim>
                                    <p:anim calcmode="lin" valueType="num">
                                      <p:cBhvr>
                                        <p:cTn id="151" dur="500" fill="hold"/>
                                        <p:tgtEl>
                                          <p:spTgt spid="52251"/>
                                        </p:tgtEl>
                                        <p:attrNameLst>
                                          <p:attrName>ppt_h</p:attrName>
                                        </p:attrNameLst>
                                      </p:cBhvr>
                                      <p:tavLst>
                                        <p:tav tm="0">
                                          <p:val>
                                            <p:fltVal val="0"/>
                                          </p:val>
                                        </p:tav>
                                        <p:tav tm="100000">
                                          <p:val>
                                            <p:strVal val="#ppt_h"/>
                                          </p:val>
                                        </p:tav>
                                      </p:tavLst>
                                    </p:anim>
                                    <p:animEffect transition="in" filter="fade">
                                      <p:cBhvr>
                                        <p:cTn id="152" dur="500"/>
                                        <p:tgtEl>
                                          <p:spTgt spid="52251"/>
                                        </p:tgtEl>
                                      </p:cBhvr>
                                    </p:animEffect>
                                  </p:childTnLst>
                                </p:cTn>
                              </p:par>
                              <p:par>
                                <p:cTn id="153" presetID="53" presetClass="entr" presetSubtype="16" fill="hold" nodeType="withEffect">
                                  <p:stCondLst>
                                    <p:cond delay="0"/>
                                  </p:stCondLst>
                                  <p:childTnLst>
                                    <p:set>
                                      <p:cBhvr>
                                        <p:cTn id="154" dur="1" fill="hold">
                                          <p:stCondLst>
                                            <p:cond delay="0"/>
                                          </p:stCondLst>
                                        </p:cTn>
                                        <p:tgtEl>
                                          <p:spTgt spid="52233"/>
                                        </p:tgtEl>
                                        <p:attrNameLst>
                                          <p:attrName>style.visibility</p:attrName>
                                        </p:attrNameLst>
                                      </p:cBhvr>
                                      <p:to>
                                        <p:strVal val="visible"/>
                                      </p:to>
                                    </p:set>
                                    <p:anim calcmode="lin" valueType="num">
                                      <p:cBhvr>
                                        <p:cTn id="155" dur="500" fill="hold"/>
                                        <p:tgtEl>
                                          <p:spTgt spid="52233"/>
                                        </p:tgtEl>
                                        <p:attrNameLst>
                                          <p:attrName>ppt_w</p:attrName>
                                        </p:attrNameLst>
                                      </p:cBhvr>
                                      <p:tavLst>
                                        <p:tav tm="0">
                                          <p:val>
                                            <p:fltVal val="0"/>
                                          </p:val>
                                        </p:tav>
                                        <p:tav tm="100000">
                                          <p:val>
                                            <p:strVal val="#ppt_w"/>
                                          </p:val>
                                        </p:tav>
                                      </p:tavLst>
                                    </p:anim>
                                    <p:anim calcmode="lin" valueType="num">
                                      <p:cBhvr>
                                        <p:cTn id="156" dur="500" fill="hold"/>
                                        <p:tgtEl>
                                          <p:spTgt spid="52233"/>
                                        </p:tgtEl>
                                        <p:attrNameLst>
                                          <p:attrName>ppt_h</p:attrName>
                                        </p:attrNameLst>
                                      </p:cBhvr>
                                      <p:tavLst>
                                        <p:tav tm="0">
                                          <p:val>
                                            <p:fltVal val="0"/>
                                          </p:val>
                                        </p:tav>
                                        <p:tav tm="100000">
                                          <p:val>
                                            <p:strVal val="#ppt_h"/>
                                          </p:val>
                                        </p:tav>
                                      </p:tavLst>
                                    </p:anim>
                                    <p:animEffect transition="in" filter="fade">
                                      <p:cBhvr>
                                        <p:cTn id="157" dur="500"/>
                                        <p:tgtEl>
                                          <p:spTgt spid="52233"/>
                                        </p:tgtEl>
                                      </p:cBhvr>
                                    </p:animEffect>
                                  </p:childTnLst>
                                </p:cTn>
                              </p:par>
                              <p:par>
                                <p:cTn id="158" presetID="53" presetClass="entr" presetSubtype="16" fill="hold" nodeType="withEffect">
                                  <p:stCondLst>
                                    <p:cond delay="0"/>
                                  </p:stCondLst>
                                  <p:childTnLst>
                                    <p:set>
                                      <p:cBhvr>
                                        <p:cTn id="159" dur="1" fill="hold">
                                          <p:stCondLst>
                                            <p:cond delay="0"/>
                                          </p:stCondLst>
                                        </p:cTn>
                                        <p:tgtEl>
                                          <p:spTgt spid="52259"/>
                                        </p:tgtEl>
                                        <p:attrNameLst>
                                          <p:attrName>style.visibility</p:attrName>
                                        </p:attrNameLst>
                                      </p:cBhvr>
                                      <p:to>
                                        <p:strVal val="visible"/>
                                      </p:to>
                                    </p:set>
                                    <p:anim calcmode="lin" valueType="num">
                                      <p:cBhvr>
                                        <p:cTn id="160" dur="500" fill="hold"/>
                                        <p:tgtEl>
                                          <p:spTgt spid="52259"/>
                                        </p:tgtEl>
                                        <p:attrNameLst>
                                          <p:attrName>ppt_w</p:attrName>
                                        </p:attrNameLst>
                                      </p:cBhvr>
                                      <p:tavLst>
                                        <p:tav tm="0">
                                          <p:val>
                                            <p:fltVal val="0"/>
                                          </p:val>
                                        </p:tav>
                                        <p:tav tm="100000">
                                          <p:val>
                                            <p:strVal val="#ppt_w"/>
                                          </p:val>
                                        </p:tav>
                                      </p:tavLst>
                                    </p:anim>
                                    <p:anim calcmode="lin" valueType="num">
                                      <p:cBhvr>
                                        <p:cTn id="161" dur="500" fill="hold"/>
                                        <p:tgtEl>
                                          <p:spTgt spid="52259"/>
                                        </p:tgtEl>
                                        <p:attrNameLst>
                                          <p:attrName>ppt_h</p:attrName>
                                        </p:attrNameLst>
                                      </p:cBhvr>
                                      <p:tavLst>
                                        <p:tav tm="0">
                                          <p:val>
                                            <p:fltVal val="0"/>
                                          </p:val>
                                        </p:tav>
                                        <p:tav tm="100000">
                                          <p:val>
                                            <p:strVal val="#ppt_h"/>
                                          </p:val>
                                        </p:tav>
                                      </p:tavLst>
                                    </p:anim>
                                    <p:animEffect transition="in" filter="fade">
                                      <p:cBhvr>
                                        <p:cTn id="162" dur="500"/>
                                        <p:tgtEl>
                                          <p:spTgt spid="52259"/>
                                        </p:tgtEl>
                                      </p:cBhvr>
                                    </p:animEffect>
                                  </p:childTnLst>
                                </p:cTn>
                              </p:par>
                              <p:par>
                                <p:cTn id="163" presetID="53" presetClass="entr" presetSubtype="16" fill="hold" nodeType="withEffect">
                                  <p:stCondLst>
                                    <p:cond delay="0"/>
                                  </p:stCondLst>
                                  <p:childTnLst>
                                    <p:set>
                                      <p:cBhvr>
                                        <p:cTn id="164" dur="1" fill="hold">
                                          <p:stCondLst>
                                            <p:cond delay="0"/>
                                          </p:stCondLst>
                                        </p:cTn>
                                        <p:tgtEl>
                                          <p:spTgt spid="52257"/>
                                        </p:tgtEl>
                                        <p:attrNameLst>
                                          <p:attrName>style.visibility</p:attrName>
                                        </p:attrNameLst>
                                      </p:cBhvr>
                                      <p:to>
                                        <p:strVal val="visible"/>
                                      </p:to>
                                    </p:set>
                                    <p:anim calcmode="lin" valueType="num">
                                      <p:cBhvr>
                                        <p:cTn id="165" dur="500" fill="hold"/>
                                        <p:tgtEl>
                                          <p:spTgt spid="52257"/>
                                        </p:tgtEl>
                                        <p:attrNameLst>
                                          <p:attrName>ppt_w</p:attrName>
                                        </p:attrNameLst>
                                      </p:cBhvr>
                                      <p:tavLst>
                                        <p:tav tm="0">
                                          <p:val>
                                            <p:fltVal val="0"/>
                                          </p:val>
                                        </p:tav>
                                        <p:tav tm="100000">
                                          <p:val>
                                            <p:strVal val="#ppt_w"/>
                                          </p:val>
                                        </p:tav>
                                      </p:tavLst>
                                    </p:anim>
                                    <p:anim calcmode="lin" valueType="num">
                                      <p:cBhvr>
                                        <p:cTn id="166" dur="500" fill="hold"/>
                                        <p:tgtEl>
                                          <p:spTgt spid="52257"/>
                                        </p:tgtEl>
                                        <p:attrNameLst>
                                          <p:attrName>ppt_h</p:attrName>
                                        </p:attrNameLst>
                                      </p:cBhvr>
                                      <p:tavLst>
                                        <p:tav tm="0">
                                          <p:val>
                                            <p:fltVal val="0"/>
                                          </p:val>
                                        </p:tav>
                                        <p:tav tm="100000">
                                          <p:val>
                                            <p:strVal val="#ppt_h"/>
                                          </p:val>
                                        </p:tav>
                                      </p:tavLst>
                                    </p:anim>
                                    <p:animEffect transition="in" filter="fade">
                                      <p:cBhvr>
                                        <p:cTn id="167" dur="500"/>
                                        <p:tgtEl>
                                          <p:spTgt spid="52257"/>
                                        </p:tgtEl>
                                      </p:cBhvr>
                                    </p:animEffect>
                                  </p:childTnLst>
                                </p:cTn>
                              </p:par>
                              <p:par>
                                <p:cTn id="168" presetID="53" presetClass="entr" presetSubtype="16" fill="hold" nodeType="withEffect">
                                  <p:stCondLst>
                                    <p:cond delay="0"/>
                                  </p:stCondLst>
                                  <p:childTnLst>
                                    <p:set>
                                      <p:cBhvr>
                                        <p:cTn id="169" dur="1" fill="hold">
                                          <p:stCondLst>
                                            <p:cond delay="0"/>
                                          </p:stCondLst>
                                        </p:cTn>
                                        <p:tgtEl>
                                          <p:spTgt spid="52231"/>
                                        </p:tgtEl>
                                        <p:attrNameLst>
                                          <p:attrName>style.visibility</p:attrName>
                                        </p:attrNameLst>
                                      </p:cBhvr>
                                      <p:to>
                                        <p:strVal val="visible"/>
                                      </p:to>
                                    </p:set>
                                    <p:anim calcmode="lin" valueType="num">
                                      <p:cBhvr>
                                        <p:cTn id="170" dur="500" fill="hold"/>
                                        <p:tgtEl>
                                          <p:spTgt spid="52231"/>
                                        </p:tgtEl>
                                        <p:attrNameLst>
                                          <p:attrName>ppt_w</p:attrName>
                                        </p:attrNameLst>
                                      </p:cBhvr>
                                      <p:tavLst>
                                        <p:tav tm="0">
                                          <p:val>
                                            <p:fltVal val="0"/>
                                          </p:val>
                                        </p:tav>
                                        <p:tav tm="100000">
                                          <p:val>
                                            <p:strVal val="#ppt_w"/>
                                          </p:val>
                                        </p:tav>
                                      </p:tavLst>
                                    </p:anim>
                                    <p:anim calcmode="lin" valueType="num">
                                      <p:cBhvr>
                                        <p:cTn id="171" dur="500" fill="hold"/>
                                        <p:tgtEl>
                                          <p:spTgt spid="52231"/>
                                        </p:tgtEl>
                                        <p:attrNameLst>
                                          <p:attrName>ppt_h</p:attrName>
                                        </p:attrNameLst>
                                      </p:cBhvr>
                                      <p:tavLst>
                                        <p:tav tm="0">
                                          <p:val>
                                            <p:fltVal val="0"/>
                                          </p:val>
                                        </p:tav>
                                        <p:tav tm="100000">
                                          <p:val>
                                            <p:strVal val="#ppt_h"/>
                                          </p:val>
                                        </p:tav>
                                      </p:tavLst>
                                    </p:anim>
                                    <p:animEffect transition="in" filter="fade">
                                      <p:cBhvr>
                                        <p:cTn id="172" dur="500"/>
                                        <p:tgtEl>
                                          <p:spTgt spid="52231"/>
                                        </p:tgtEl>
                                      </p:cBhvr>
                                    </p:animEffect>
                                  </p:childTnLst>
                                </p:cTn>
                              </p:par>
                              <p:par>
                                <p:cTn id="173" presetID="22" presetClass="entr" presetSubtype="4" fill="hold" nodeType="withEffect">
                                  <p:stCondLst>
                                    <p:cond delay="0"/>
                                  </p:stCondLst>
                                  <p:childTnLst>
                                    <p:set>
                                      <p:cBhvr>
                                        <p:cTn id="174" dur="1" fill="hold">
                                          <p:stCondLst>
                                            <p:cond delay="0"/>
                                          </p:stCondLst>
                                        </p:cTn>
                                        <p:tgtEl>
                                          <p:spTgt spid="37"/>
                                        </p:tgtEl>
                                        <p:attrNameLst>
                                          <p:attrName>style.visibility</p:attrName>
                                        </p:attrNameLst>
                                      </p:cBhvr>
                                      <p:to>
                                        <p:strVal val="visible"/>
                                      </p:to>
                                    </p:set>
                                    <p:animEffect transition="in" filter="wipe(down)">
                                      <p:cBhvr>
                                        <p:cTn id="17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3" grpId="0" animBg="1"/>
      <p:bldP spid="34"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Прямоугольник 49"/>
          <p:cNvSpPr/>
          <p:nvPr/>
        </p:nvSpPr>
        <p:spPr>
          <a:xfrm>
            <a:off x="4716463" y="3860800"/>
            <a:ext cx="4237037" cy="2663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dirty="0"/>
          </a:p>
        </p:txBody>
      </p:sp>
      <p:sp>
        <p:nvSpPr>
          <p:cNvPr id="43" name="Прямоугольник 42"/>
          <p:cNvSpPr/>
          <p:nvPr/>
        </p:nvSpPr>
        <p:spPr>
          <a:xfrm>
            <a:off x="323850" y="3860800"/>
            <a:ext cx="4237038" cy="2663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dirty="0"/>
          </a:p>
        </p:txBody>
      </p:sp>
      <p:sp>
        <p:nvSpPr>
          <p:cNvPr id="34" name="Прямоугольник 33"/>
          <p:cNvSpPr/>
          <p:nvPr/>
        </p:nvSpPr>
        <p:spPr>
          <a:xfrm>
            <a:off x="3873500" y="1054100"/>
            <a:ext cx="5065713" cy="2663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dirty="0"/>
          </a:p>
        </p:txBody>
      </p:sp>
      <p:sp>
        <p:nvSpPr>
          <p:cNvPr id="3" name="Прямоугольник 2"/>
          <p:cNvSpPr/>
          <p:nvPr/>
        </p:nvSpPr>
        <p:spPr>
          <a:xfrm>
            <a:off x="323850" y="1054100"/>
            <a:ext cx="3311525" cy="2663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dirty="0"/>
          </a:p>
        </p:txBody>
      </p:sp>
      <p:sp>
        <p:nvSpPr>
          <p:cNvPr id="8" name="AutoShape 5"/>
          <p:cNvSpPr>
            <a:spLocks noChangeArrowheads="1"/>
          </p:cNvSpPr>
          <p:nvPr/>
        </p:nvSpPr>
        <p:spPr bwMode="auto">
          <a:xfrm>
            <a:off x="0" y="0"/>
            <a:ext cx="9144000" cy="76517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800" dirty="0"/>
              <a:t>Профессорско-преподавательский состав кафедры</a:t>
            </a:r>
            <a:endParaRPr lang="en-US" sz="2800" b="1" dirty="0">
              <a:effectLst>
                <a:outerShdw blurRad="38100" dist="38100" dir="2700000" algn="tl">
                  <a:srgbClr val="000000">
                    <a:alpha val="43137"/>
                  </a:srgbClr>
                </a:outerShdw>
              </a:effectLst>
              <a:latin typeface="Franklin Gothic Book" pitchFamily="34" charset="0"/>
            </a:endParaRPr>
          </a:p>
        </p:txBody>
      </p:sp>
      <p:pic>
        <p:nvPicPr>
          <p:cNvPr id="14" name="Picture 2" descr="C:\Documents and Settings\admin\Рабочий стол\Презентация кафедры\image~11266.jpeg"/>
          <p:cNvPicPr>
            <a:picLocks noChangeAspect="1" noChangeArrowheads="1"/>
          </p:cNvPicPr>
          <p:nvPr/>
        </p:nvPicPr>
        <p:blipFill>
          <a:blip r:embed="rId2"/>
          <a:srcRect/>
          <a:stretch>
            <a:fillRect/>
          </a:stretch>
        </p:blipFill>
        <p:spPr bwMode="auto">
          <a:xfrm>
            <a:off x="558800" y="1152525"/>
            <a:ext cx="720725" cy="1081088"/>
          </a:xfrm>
          <a:prstGeom prst="rect">
            <a:avLst/>
          </a:prstGeom>
          <a:noFill/>
          <a:ln w="9525">
            <a:noFill/>
            <a:miter lim="800000"/>
            <a:headEnd/>
            <a:tailEnd/>
          </a:ln>
        </p:spPr>
      </p:pic>
      <p:pic>
        <p:nvPicPr>
          <p:cNvPr id="52226" name="Picture 2" descr="C:\Users\admin\Downloads\krasov.jpg"/>
          <p:cNvPicPr>
            <a:picLocks noChangeAspect="1" noChangeArrowheads="1"/>
          </p:cNvPicPr>
          <p:nvPr/>
        </p:nvPicPr>
        <p:blipFill>
          <a:blip r:embed="rId3"/>
          <a:srcRect/>
          <a:stretch>
            <a:fillRect/>
          </a:stretch>
        </p:blipFill>
        <p:spPr bwMode="auto">
          <a:xfrm>
            <a:off x="1581150" y="1125538"/>
            <a:ext cx="738188" cy="1108075"/>
          </a:xfrm>
          <a:prstGeom prst="rect">
            <a:avLst/>
          </a:prstGeom>
          <a:noFill/>
          <a:ln w="9525">
            <a:noFill/>
            <a:miter lim="800000"/>
            <a:headEnd/>
            <a:tailEnd/>
          </a:ln>
        </p:spPr>
      </p:pic>
      <p:pic>
        <p:nvPicPr>
          <p:cNvPr id="52227" name="Picture 3" descr="C:\Users\admin\Downloads\andrianov.jpg"/>
          <p:cNvPicPr>
            <a:picLocks noChangeAspect="1" noChangeArrowheads="1"/>
          </p:cNvPicPr>
          <p:nvPr/>
        </p:nvPicPr>
        <p:blipFill>
          <a:blip r:embed="rId4"/>
          <a:srcRect/>
          <a:stretch>
            <a:fillRect/>
          </a:stretch>
        </p:blipFill>
        <p:spPr bwMode="auto">
          <a:xfrm>
            <a:off x="2544763" y="1187450"/>
            <a:ext cx="850900" cy="1136650"/>
          </a:xfrm>
          <a:prstGeom prst="rect">
            <a:avLst/>
          </a:prstGeom>
          <a:noFill/>
          <a:ln w="9525">
            <a:noFill/>
            <a:miter lim="800000"/>
            <a:headEnd/>
            <a:tailEnd/>
          </a:ln>
        </p:spPr>
      </p:pic>
      <p:pic>
        <p:nvPicPr>
          <p:cNvPr id="52228" name="Picture 4" descr="C:\Users\admin\Downloads\buynevich.jpg"/>
          <p:cNvPicPr>
            <a:picLocks noChangeAspect="1" noChangeArrowheads="1"/>
          </p:cNvPicPr>
          <p:nvPr/>
        </p:nvPicPr>
        <p:blipFill>
          <a:blip r:embed="rId5"/>
          <a:srcRect/>
          <a:stretch>
            <a:fillRect/>
          </a:stretch>
        </p:blipFill>
        <p:spPr bwMode="auto">
          <a:xfrm>
            <a:off x="2544763" y="2425700"/>
            <a:ext cx="760412" cy="1139825"/>
          </a:xfrm>
          <a:prstGeom prst="rect">
            <a:avLst/>
          </a:prstGeom>
          <a:noFill/>
          <a:ln w="9525">
            <a:noFill/>
            <a:miter lim="800000"/>
            <a:headEnd/>
            <a:tailEnd/>
          </a:ln>
        </p:spPr>
      </p:pic>
      <p:pic>
        <p:nvPicPr>
          <p:cNvPr id="52229" name="Picture 5" descr="C:\Users\admin\Downloads\korzhik.jpg"/>
          <p:cNvPicPr>
            <a:picLocks noChangeAspect="1" noChangeArrowheads="1"/>
          </p:cNvPicPr>
          <p:nvPr/>
        </p:nvPicPr>
        <p:blipFill>
          <a:blip r:embed="rId6"/>
          <a:srcRect/>
          <a:stretch>
            <a:fillRect/>
          </a:stretch>
        </p:blipFill>
        <p:spPr bwMode="auto">
          <a:xfrm>
            <a:off x="539750" y="2449513"/>
            <a:ext cx="760413" cy="1139825"/>
          </a:xfrm>
          <a:prstGeom prst="rect">
            <a:avLst/>
          </a:prstGeom>
          <a:noFill/>
          <a:ln w="9525">
            <a:noFill/>
            <a:miter lim="800000"/>
            <a:headEnd/>
            <a:tailEnd/>
          </a:ln>
        </p:spPr>
      </p:pic>
      <p:pic>
        <p:nvPicPr>
          <p:cNvPr id="52230" name="Picture 6" descr="C:\Users\admin\Downloads\yakovlev.JPG"/>
          <p:cNvPicPr>
            <a:picLocks noChangeAspect="1" noChangeArrowheads="1"/>
          </p:cNvPicPr>
          <p:nvPr/>
        </p:nvPicPr>
        <p:blipFill>
          <a:blip r:embed="rId7"/>
          <a:srcRect/>
          <a:stretch>
            <a:fillRect/>
          </a:stretch>
        </p:blipFill>
        <p:spPr bwMode="auto">
          <a:xfrm>
            <a:off x="1581150" y="2425700"/>
            <a:ext cx="757238" cy="1139825"/>
          </a:xfrm>
          <a:prstGeom prst="rect">
            <a:avLst/>
          </a:prstGeom>
          <a:noFill/>
          <a:ln w="9525">
            <a:noFill/>
            <a:miter lim="800000"/>
            <a:headEnd/>
            <a:tailEnd/>
          </a:ln>
        </p:spPr>
      </p:pic>
      <p:pic>
        <p:nvPicPr>
          <p:cNvPr id="52232" name="Picture 8" descr="C:\Users\admin\Downloads\chechulin.jpg"/>
          <p:cNvPicPr>
            <a:picLocks noChangeAspect="1" noChangeArrowheads="1"/>
          </p:cNvPicPr>
          <p:nvPr/>
        </p:nvPicPr>
        <p:blipFill>
          <a:blip r:embed="rId8"/>
          <a:srcRect/>
          <a:stretch>
            <a:fillRect/>
          </a:stretch>
        </p:blipFill>
        <p:spPr bwMode="auto">
          <a:xfrm>
            <a:off x="4017963" y="1128713"/>
            <a:ext cx="742950" cy="1114425"/>
          </a:xfrm>
          <a:prstGeom prst="rect">
            <a:avLst/>
          </a:prstGeom>
          <a:noFill/>
          <a:ln w="9525">
            <a:noFill/>
            <a:miter lim="800000"/>
            <a:headEnd/>
            <a:tailEnd/>
          </a:ln>
        </p:spPr>
      </p:pic>
      <p:pic>
        <p:nvPicPr>
          <p:cNvPr id="52233" name="Picture 9" descr="C:\Users\admin\Downloads\lena.jpg"/>
          <p:cNvPicPr>
            <a:picLocks noChangeAspect="1" noChangeArrowheads="1"/>
          </p:cNvPicPr>
          <p:nvPr/>
        </p:nvPicPr>
        <p:blipFill>
          <a:blip r:embed="rId9"/>
          <a:srcRect/>
          <a:stretch>
            <a:fillRect/>
          </a:stretch>
        </p:blipFill>
        <p:spPr bwMode="auto">
          <a:xfrm>
            <a:off x="6037263" y="1135063"/>
            <a:ext cx="811212" cy="1108075"/>
          </a:xfrm>
          <a:prstGeom prst="rect">
            <a:avLst/>
          </a:prstGeom>
          <a:noFill/>
          <a:ln w="9525">
            <a:noFill/>
            <a:miter lim="800000"/>
            <a:headEnd/>
            <a:tailEnd/>
          </a:ln>
        </p:spPr>
      </p:pic>
      <p:pic>
        <p:nvPicPr>
          <p:cNvPr id="52234" name="Picture 10" descr="C:\Users\admin\Downloads\peshkov.jpg"/>
          <p:cNvPicPr>
            <a:picLocks noChangeAspect="1" noChangeArrowheads="1"/>
          </p:cNvPicPr>
          <p:nvPr/>
        </p:nvPicPr>
        <p:blipFill>
          <a:blip r:embed="rId10"/>
          <a:srcRect/>
          <a:stretch>
            <a:fillRect/>
          </a:stretch>
        </p:blipFill>
        <p:spPr bwMode="auto">
          <a:xfrm>
            <a:off x="7035800" y="1155700"/>
            <a:ext cx="730250" cy="1087438"/>
          </a:xfrm>
          <a:prstGeom prst="rect">
            <a:avLst/>
          </a:prstGeom>
          <a:noFill/>
          <a:ln w="9525">
            <a:noFill/>
            <a:miter lim="800000"/>
            <a:headEnd/>
            <a:tailEnd/>
          </a:ln>
        </p:spPr>
      </p:pic>
      <p:pic>
        <p:nvPicPr>
          <p:cNvPr id="52236" name="Picture 12" descr="C:\Users\admin\Downloads\kushnir_300.jpg"/>
          <p:cNvPicPr>
            <a:picLocks noChangeAspect="1" noChangeArrowheads="1"/>
          </p:cNvPicPr>
          <p:nvPr/>
        </p:nvPicPr>
        <p:blipFill>
          <a:blip r:embed="rId11"/>
          <a:srcRect/>
          <a:stretch>
            <a:fillRect/>
          </a:stretch>
        </p:blipFill>
        <p:spPr bwMode="auto">
          <a:xfrm>
            <a:off x="7035800" y="2424113"/>
            <a:ext cx="744538" cy="1116012"/>
          </a:xfrm>
          <a:prstGeom prst="rect">
            <a:avLst/>
          </a:prstGeom>
          <a:noFill/>
          <a:ln w="9525">
            <a:noFill/>
            <a:miter lim="800000"/>
            <a:headEnd/>
            <a:tailEnd/>
          </a:ln>
        </p:spPr>
      </p:pic>
      <p:pic>
        <p:nvPicPr>
          <p:cNvPr id="52238" name="Picture 14" descr="C:\Users\admin\Downloads\volkogonov_400.jpg"/>
          <p:cNvPicPr>
            <a:picLocks noChangeAspect="1" noChangeArrowheads="1"/>
          </p:cNvPicPr>
          <p:nvPr/>
        </p:nvPicPr>
        <p:blipFill>
          <a:blip r:embed="rId12"/>
          <a:srcRect/>
          <a:stretch>
            <a:fillRect/>
          </a:stretch>
        </p:blipFill>
        <p:spPr bwMode="auto">
          <a:xfrm>
            <a:off x="4027488" y="2465388"/>
            <a:ext cx="858837" cy="1146175"/>
          </a:xfrm>
          <a:prstGeom prst="rect">
            <a:avLst/>
          </a:prstGeom>
          <a:noFill/>
          <a:ln w="9525">
            <a:noFill/>
            <a:miter lim="800000"/>
            <a:headEnd/>
            <a:tailEnd/>
          </a:ln>
        </p:spPr>
      </p:pic>
      <p:pic>
        <p:nvPicPr>
          <p:cNvPr id="52242" name="Picture 18"/>
          <p:cNvPicPr>
            <a:picLocks noChangeAspect="1" noChangeArrowheads="1"/>
          </p:cNvPicPr>
          <p:nvPr/>
        </p:nvPicPr>
        <p:blipFill>
          <a:blip r:embed="rId13"/>
          <a:srcRect/>
          <a:stretch>
            <a:fillRect/>
          </a:stretch>
        </p:blipFill>
        <p:spPr bwMode="auto">
          <a:xfrm>
            <a:off x="7905750" y="1163638"/>
            <a:ext cx="876300" cy="973137"/>
          </a:xfrm>
          <a:prstGeom prst="rect">
            <a:avLst/>
          </a:prstGeom>
          <a:noFill/>
          <a:ln w="9525">
            <a:noFill/>
            <a:miter lim="800000"/>
            <a:headEnd/>
            <a:tailEnd/>
          </a:ln>
        </p:spPr>
      </p:pic>
      <p:pic>
        <p:nvPicPr>
          <p:cNvPr id="52243" name="Picture 19"/>
          <p:cNvPicPr>
            <a:picLocks noChangeAspect="1" noChangeArrowheads="1"/>
          </p:cNvPicPr>
          <p:nvPr/>
        </p:nvPicPr>
        <p:blipFill>
          <a:blip r:embed="rId14"/>
          <a:srcRect/>
          <a:stretch>
            <a:fillRect/>
          </a:stretch>
        </p:blipFill>
        <p:spPr bwMode="auto">
          <a:xfrm>
            <a:off x="7942263" y="2454275"/>
            <a:ext cx="828675" cy="1085850"/>
          </a:xfrm>
          <a:prstGeom prst="rect">
            <a:avLst/>
          </a:prstGeom>
          <a:noFill/>
          <a:ln w="9525">
            <a:noFill/>
            <a:miter lim="800000"/>
            <a:headEnd/>
            <a:tailEnd/>
          </a:ln>
        </p:spPr>
      </p:pic>
      <p:pic>
        <p:nvPicPr>
          <p:cNvPr id="52245" name="Picture 21" descr="http://zss.sut.ru/useruploads/images/imgo.jpg"/>
          <p:cNvPicPr>
            <a:picLocks noChangeAspect="1" noChangeArrowheads="1"/>
          </p:cNvPicPr>
          <p:nvPr/>
        </p:nvPicPr>
        <p:blipFill>
          <a:blip r:embed="rId15"/>
          <a:srcRect/>
          <a:stretch>
            <a:fillRect/>
          </a:stretch>
        </p:blipFill>
        <p:spPr bwMode="auto">
          <a:xfrm>
            <a:off x="7943850" y="4043363"/>
            <a:ext cx="949325" cy="1008062"/>
          </a:xfrm>
          <a:prstGeom prst="rect">
            <a:avLst/>
          </a:prstGeom>
          <a:noFill/>
          <a:ln w="9525">
            <a:noFill/>
            <a:miter lim="800000"/>
            <a:headEnd/>
            <a:tailEnd/>
          </a:ln>
        </p:spPr>
      </p:pic>
      <p:pic>
        <p:nvPicPr>
          <p:cNvPr id="52246" name="Picture 22" descr="C:\Users\admin\Downloads\sheffer.jpg"/>
          <p:cNvPicPr>
            <a:picLocks noChangeAspect="1" noChangeArrowheads="1"/>
          </p:cNvPicPr>
          <p:nvPr/>
        </p:nvPicPr>
        <p:blipFill>
          <a:blip r:embed="rId16"/>
          <a:srcRect/>
          <a:stretch>
            <a:fillRect/>
          </a:stretch>
        </p:blipFill>
        <p:spPr bwMode="auto">
          <a:xfrm>
            <a:off x="2505075" y="4000500"/>
            <a:ext cx="771525" cy="1157288"/>
          </a:xfrm>
          <a:prstGeom prst="rect">
            <a:avLst/>
          </a:prstGeom>
          <a:noFill/>
          <a:ln w="9525">
            <a:noFill/>
            <a:miter lim="800000"/>
            <a:headEnd/>
            <a:tailEnd/>
          </a:ln>
        </p:spPr>
      </p:pic>
      <p:pic>
        <p:nvPicPr>
          <p:cNvPr id="52249" name="Picture 25" descr="C:\Users\admin\Downloads\prudnikov.jpg"/>
          <p:cNvPicPr>
            <a:picLocks noChangeAspect="1" noChangeArrowheads="1"/>
          </p:cNvPicPr>
          <p:nvPr/>
        </p:nvPicPr>
        <p:blipFill>
          <a:blip r:embed="rId17"/>
          <a:srcRect/>
          <a:stretch>
            <a:fillRect/>
          </a:stretch>
        </p:blipFill>
        <p:spPr bwMode="auto">
          <a:xfrm>
            <a:off x="539750" y="5343525"/>
            <a:ext cx="688975" cy="1035050"/>
          </a:xfrm>
          <a:prstGeom prst="rect">
            <a:avLst/>
          </a:prstGeom>
          <a:noFill/>
          <a:ln w="9525">
            <a:noFill/>
            <a:miter lim="800000"/>
            <a:headEnd/>
            <a:tailEnd/>
          </a:ln>
        </p:spPr>
      </p:pic>
      <p:pic>
        <p:nvPicPr>
          <p:cNvPr id="52251" name="Picture 27" descr="C:\Users\admin\Downloads\kirillov.jpg"/>
          <p:cNvPicPr>
            <a:picLocks noChangeAspect="1" noChangeArrowheads="1"/>
          </p:cNvPicPr>
          <p:nvPr/>
        </p:nvPicPr>
        <p:blipFill>
          <a:blip r:embed="rId18"/>
          <a:srcRect/>
          <a:stretch>
            <a:fillRect/>
          </a:stretch>
        </p:blipFill>
        <p:spPr bwMode="auto">
          <a:xfrm>
            <a:off x="3546475" y="5337175"/>
            <a:ext cx="809625" cy="1081088"/>
          </a:xfrm>
          <a:prstGeom prst="rect">
            <a:avLst/>
          </a:prstGeom>
          <a:noFill/>
          <a:ln w="9525">
            <a:noFill/>
            <a:miter lim="800000"/>
            <a:headEnd/>
            <a:tailEnd/>
          </a:ln>
        </p:spPr>
      </p:pic>
      <p:pic>
        <p:nvPicPr>
          <p:cNvPr id="52252" name="Picture 28" descr="C:\Users\admin\Downloads\gvozdev12.jpg"/>
          <p:cNvPicPr>
            <a:picLocks noChangeAspect="1" noChangeArrowheads="1"/>
          </p:cNvPicPr>
          <p:nvPr/>
        </p:nvPicPr>
        <p:blipFill>
          <a:blip r:embed="rId19"/>
          <a:srcRect/>
          <a:stretch>
            <a:fillRect/>
          </a:stretch>
        </p:blipFill>
        <p:spPr bwMode="auto">
          <a:xfrm>
            <a:off x="1447800" y="5268913"/>
            <a:ext cx="787400" cy="1184275"/>
          </a:xfrm>
          <a:prstGeom prst="rect">
            <a:avLst/>
          </a:prstGeom>
          <a:noFill/>
          <a:ln w="9525">
            <a:noFill/>
            <a:miter lim="800000"/>
            <a:headEnd/>
            <a:tailEnd/>
          </a:ln>
        </p:spPr>
      </p:pic>
      <p:pic>
        <p:nvPicPr>
          <p:cNvPr id="52253" name="Picture 29" descr="C:\Users\admin\Downloads\baskakov_new.jpg"/>
          <p:cNvPicPr>
            <a:picLocks noChangeAspect="1" noChangeArrowheads="1"/>
          </p:cNvPicPr>
          <p:nvPr/>
        </p:nvPicPr>
        <p:blipFill>
          <a:blip r:embed="rId20"/>
          <a:srcRect/>
          <a:stretch>
            <a:fillRect/>
          </a:stretch>
        </p:blipFill>
        <p:spPr bwMode="auto">
          <a:xfrm>
            <a:off x="2514600" y="5373688"/>
            <a:ext cx="784225" cy="1044575"/>
          </a:xfrm>
          <a:prstGeom prst="rect">
            <a:avLst/>
          </a:prstGeom>
          <a:noFill/>
          <a:ln w="9525">
            <a:noFill/>
            <a:miter lim="800000"/>
            <a:headEnd/>
            <a:tailEnd/>
          </a:ln>
        </p:spPr>
      </p:pic>
      <p:pic>
        <p:nvPicPr>
          <p:cNvPr id="52256" name="Picture 32" descr="C:\Users\admin\Downloads\pestov1.jpg"/>
          <p:cNvPicPr>
            <a:picLocks noChangeAspect="1" noChangeArrowheads="1"/>
          </p:cNvPicPr>
          <p:nvPr/>
        </p:nvPicPr>
        <p:blipFill>
          <a:blip r:embed="rId21"/>
          <a:srcRect/>
          <a:stretch>
            <a:fillRect/>
          </a:stretch>
        </p:blipFill>
        <p:spPr bwMode="auto">
          <a:xfrm>
            <a:off x="5029200" y="3959225"/>
            <a:ext cx="827088" cy="1241425"/>
          </a:xfrm>
          <a:prstGeom prst="rect">
            <a:avLst/>
          </a:prstGeom>
          <a:noFill/>
          <a:ln w="9525">
            <a:noFill/>
            <a:miter lim="800000"/>
            <a:headEnd/>
            <a:tailEnd/>
          </a:ln>
        </p:spPr>
      </p:pic>
      <p:pic>
        <p:nvPicPr>
          <p:cNvPr id="52259" name="Picture 35" descr="&amp;SHcy;&amp;tcy;&amp;iecy;&amp;rcy;&amp;iecy;&amp;ncy;&amp;bcy;&amp;iecy;&amp;rcy;&amp;gcy; &amp;Scy;&amp;tcy;&amp;acy;&amp;ncy;&amp;icy;&amp;scy;&amp;lcy;&amp;acy;&amp;vcy; &amp;Icy;&amp;gcy;&amp;ocy;&amp;rcy;&amp;iecy;&amp;vcy;&amp;icy;&amp;chcy;"/>
          <p:cNvPicPr>
            <a:picLocks noChangeAspect="1" noChangeArrowheads="1"/>
          </p:cNvPicPr>
          <p:nvPr/>
        </p:nvPicPr>
        <p:blipFill>
          <a:blip r:embed="rId22"/>
          <a:srcRect/>
          <a:stretch>
            <a:fillRect/>
          </a:stretch>
        </p:blipFill>
        <p:spPr bwMode="auto">
          <a:xfrm>
            <a:off x="5021263" y="5367338"/>
            <a:ext cx="847725" cy="869950"/>
          </a:xfrm>
          <a:prstGeom prst="rect">
            <a:avLst/>
          </a:prstGeom>
          <a:noFill/>
          <a:ln w="9525">
            <a:noFill/>
            <a:miter lim="800000"/>
            <a:headEnd/>
            <a:tailEnd/>
          </a:ln>
        </p:spPr>
      </p:pic>
      <p:sp>
        <p:nvSpPr>
          <p:cNvPr id="36" name="Прямоугольник 35"/>
          <p:cNvSpPr/>
          <p:nvPr/>
        </p:nvSpPr>
        <p:spPr>
          <a:xfrm>
            <a:off x="3873500" y="2765425"/>
            <a:ext cx="5065713" cy="1757363"/>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defRPr/>
            </a:pPr>
            <a:r>
              <a:rPr lang="ru-RU" b="1" dirty="0"/>
              <a:t>8 </a:t>
            </a:r>
            <a:r>
              <a:rPr lang="en-US" b="1" dirty="0"/>
              <a:t>teachers are graduates of our department</a:t>
            </a:r>
            <a:r>
              <a:rPr lang="ru-RU" b="1" dirty="0"/>
              <a:t>, </a:t>
            </a:r>
            <a:r>
              <a:rPr lang="en-US" b="1" dirty="0"/>
              <a:t>continuing co-working and scientific research.</a:t>
            </a:r>
            <a:endParaRPr lang="ru-RU" b="1" dirty="0"/>
          </a:p>
        </p:txBody>
      </p:sp>
      <p:sp>
        <p:nvSpPr>
          <p:cNvPr id="37" name="Прямоугольник 36"/>
          <p:cNvSpPr/>
          <p:nvPr/>
        </p:nvSpPr>
        <p:spPr>
          <a:xfrm>
            <a:off x="323850" y="1246188"/>
            <a:ext cx="3414713" cy="4556125"/>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ru-RU" dirty="0"/>
          </a:p>
        </p:txBody>
      </p:sp>
      <p:pic>
        <p:nvPicPr>
          <p:cNvPr id="52231" name="Picture 7" descr="C:\Users\admin\Downloads\urkin.jpg"/>
          <p:cNvPicPr>
            <a:picLocks noChangeAspect="1" noChangeArrowheads="1"/>
          </p:cNvPicPr>
          <p:nvPr/>
        </p:nvPicPr>
        <p:blipFill>
          <a:blip r:embed="rId23"/>
          <a:srcRect/>
          <a:stretch>
            <a:fillRect/>
          </a:stretch>
        </p:blipFill>
        <p:spPr bwMode="auto">
          <a:xfrm>
            <a:off x="407988" y="1306513"/>
            <a:ext cx="815975" cy="1117600"/>
          </a:xfrm>
          <a:prstGeom prst="rect">
            <a:avLst/>
          </a:prstGeom>
          <a:noFill/>
          <a:ln w="9525">
            <a:noFill/>
            <a:miter lim="800000"/>
            <a:headEnd/>
            <a:tailEnd/>
          </a:ln>
        </p:spPr>
      </p:pic>
      <p:pic>
        <p:nvPicPr>
          <p:cNvPr id="52235" name="Picture 11" descr="C:\Users\admin\Downloads\nebaeva.jpg"/>
          <p:cNvPicPr>
            <a:picLocks noChangeAspect="1" noChangeArrowheads="1"/>
          </p:cNvPicPr>
          <p:nvPr/>
        </p:nvPicPr>
        <p:blipFill>
          <a:blip r:embed="rId24"/>
          <a:srcRect/>
          <a:stretch>
            <a:fillRect/>
          </a:stretch>
        </p:blipFill>
        <p:spPr bwMode="auto">
          <a:xfrm>
            <a:off x="1408113" y="1303338"/>
            <a:ext cx="827087" cy="1241425"/>
          </a:xfrm>
          <a:prstGeom prst="rect">
            <a:avLst/>
          </a:prstGeom>
          <a:noFill/>
          <a:ln w="9525">
            <a:noFill/>
            <a:miter lim="800000"/>
            <a:headEnd/>
            <a:tailEnd/>
          </a:ln>
        </p:spPr>
      </p:pic>
      <p:pic>
        <p:nvPicPr>
          <p:cNvPr id="52237" name="Picture 13" descr="C:\Users\admin\Downloads\ger.jpg"/>
          <p:cNvPicPr>
            <a:picLocks noChangeAspect="1" noChangeArrowheads="1"/>
          </p:cNvPicPr>
          <p:nvPr/>
        </p:nvPicPr>
        <p:blipFill>
          <a:blip r:embed="rId25"/>
          <a:srcRect/>
          <a:stretch>
            <a:fillRect/>
          </a:stretch>
        </p:blipFill>
        <p:spPr bwMode="auto">
          <a:xfrm>
            <a:off x="2435225" y="1312863"/>
            <a:ext cx="811213" cy="1152525"/>
          </a:xfrm>
          <a:prstGeom prst="rect">
            <a:avLst/>
          </a:prstGeom>
          <a:noFill/>
          <a:ln w="9525">
            <a:noFill/>
            <a:miter lim="800000"/>
            <a:headEnd/>
            <a:tailEnd/>
          </a:ln>
        </p:spPr>
      </p:pic>
      <p:pic>
        <p:nvPicPr>
          <p:cNvPr id="52247" name="Picture 23" descr="C:\Users\admin\Downloads\cvetkov2.jpg"/>
          <p:cNvPicPr>
            <a:picLocks noChangeAspect="1" noChangeArrowheads="1"/>
          </p:cNvPicPr>
          <p:nvPr/>
        </p:nvPicPr>
        <p:blipFill>
          <a:blip r:embed="rId26"/>
          <a:srcRect/>
          <a:stretch>
            <a:fillRect/>
          </a:stretch>
        </p:blipFill>
        <p:spPr bwMode="auto">
          <a:xfrm>
            <a:off x="449263" y="3959225"/>
            <a:ext cx="760412" cy="969963"/>
          </a:xfrm>
          <a:prstGeom prst="rect">
            <a:avLst/>
          </a:prstGeom>
          <a:noFill/>
          <a:ln w="9525">
            <a:noFill/>
            <a:miter lim="800000"/>
            <a:headEnd/>
            <a:tailEnd/>
          </a:ln>
        </p:spPr>
      </p:pic>
      <p:pic>
        <p:nvPicPr>
          <p:cNvPr id="52248" name="Picture 24" descr="C:\Users\admin\Downloads\ushakov.jpg"/>
          <p:cNvPicPr>
            <a:picLocks noChangeAspect="1" noChangeArrowheads="1"/>
          </p:cNvPicPr>
          <p:nvPr/>
        </p:nvPicPr>
        <p:blipFill>
          <a:blip r:embed="rId27"/>
          <a:srcRect/>
          <a:stretch>
            <a:fillRect/>
          </a:stretch>
        </p:blipFill>
        <p:spPr bwMode="auto">
          <a:xfrm>
            <a:off x="1463675" y="2692400"/>
            <a:ext cx="750888" cy="1125538"/>
          </a:xfrm>
          <a:prstGeom prst="rect">
            <a:avLst/>
          </a:prstGeom>
          <a:noFill/>
          <a:ln w="9525">
            <a:noFill/>
            <a:miter lim="800000"/>
            <a:headEnd/>
            <a:tailEnd/>
          </a:ln>
        </p:spPr>
      </p:pic>
      <p:pic>
        <p:nvPicPr>
          <p:cNvPr id="52250" name="Picture 26" descr="C:\Users\admin\Downloads\Ковцур ММ фото+фон копия.jpg"/>
          <p:cNvPicPr>
            <a:picLocks noChangeAspect="1" noChangeArrowheads="1"/>
          </p:cNvPicPr>
          <p:nvPr/>
        </p:nvPicPr>
        <p:blipFill>
          <a:blip r:embed="rId28"/>
          <a:srcRect/>
          <a:stretch>
            <a:fillRect/>
          </a:stretch>
        </p:blipFill>
        <p:spPr bwMode="auto">
          <a:xfrm>
            <a:off x="1408113" y="3968750"/>
            <a:ext cx="787400" cy="1082675"/>
          </a:xfrm>
          <a:prstGeom prst="rect">
            <a:avLst/>
          </a:prstGeom>
          <a:noFill/>
          <a:ln w="9525">
            <a:noFill/>
            <a:miter lim="800000"/>
            <a:headEnd/>
            <a:tailEnd/>
          </a:ln>
        </p:spPr>
      </p:pic>
      <p:pic>
        <p:nvPicPr>
          <p:cNvPr id="52255" name="Picture 31" descr="http://zss.sut.ru/useruploads/images/Podolyak_R_foto.jpg"/>
          <p:cNvPicPr>
            <a:picLocks noChangeAspect="1" noChangeArrowheads="1"/>
          </p:cNvPicPr>
          <p:nvPr/>
        </p:nvPicPr>
        <p:blipFill>
          <a:blip r:embed="rId29"/>
          <a:srcRect/>
          <a:stretch>
            <a:fillRect/>
          </a:stretch>
        </p:blipFill>
        <p:spPr bwMode="auto">
          <a:xfrm>
            <a:off x="441325" y="2760663"/>
            <a:ext cx="750888" cy="1017587"/>
          </a:xfrm>
          <a:prstGeom prst="rect">
            <a:avLst/>
          </a:prstGeom>
          <a:noFill/>
          <a:ln w="9525">
            <a:noFill/>
            <a:miter lim="800000"/>
            <a:headEnd/>
            <a:tailEnd/>
          </a:ln>
        </p:spPr>
      </p:pic>
      <p:pic>
        <p:nvPicPr>
          <p:cNvPr id="52257" name="Picture 33" descr="C:\Users\admin\Downloads\levin.jpg"/>
          <p:cNvPicPr>
            <a:picLocks noChangeAspect="1" noChangeArrowheads="1"/>
          </p:cNvPicPr>
          <p:nvPr/>
        </p:nvPicPr>
        <p:blipFill>
          <a:blip r:embed="rId30"/>
          <a:srcRect/>
          <a:stretch>
            <a:fillRect/>
          </a:stretch>
        </p:blipFill>
        <p:spPr bwMode="auto">
          <a:xfrm>
            <a:off x="2443163" y="2655888"/>
            <a:ext cx="803275" cy="1204912"/>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52226"/>
                                        </p:tgtEl>
                                        <p:attrNameLst>
                                          <p:attrName>style.visibility</p:attrName>
                                        </p:attrNameLst>
                                      </p:cBhvr>
                                      <p:to>
                                        <p:strVal val="visible"/>
                                      </p:to>
                                    </p:set>
                                    <p:anim calcmode="lin" valueType="num">
                                      <p:cBhvr>
                                        <p:cTn id="17" dur="500" fill="hold"/>
                                        <p:tgtEl>
                                          <p:spTgt spid="52226"/>
                                        </p:tgtEl>
                                        <p:attrNameLst>
                                          <p:attrName>ppt_w</p:attrName>
                                        </p:attrNameLst>
                                      </p:cBhvr>
                                      <p:tavLst>
                                        <p:tav tm="0">
                                          <p:val>
                                            <p:fltVal val="0"/>
                                          </p:val>
                                        </p:tav>
                                        <p:tav tm="100000">
                                          <p:val>
                                            <p:strVal val="#ppt_w"/>
                                          </p:val>
                                        </p:tav>
                                      </p:tavLst>
                                    </p:anim>
                                    <p:anim calcmode="lin" valueType="num">
                                      <p:cBhvr>
                                        <p:cTn id="18" dur="500" fill="hold"/>
                                        <p:tgtEl>
                                          <p:spTgt spid="52226"/>
                                        </p:tgtEl>
                                        <p:attrNameLst>
                                          <p:attrName>ppt_h</p:attrName>
                                        </p:attrNameLst>
                                      </p:cBhvr>
                                      <p:tavLst>
                                        <p:tav tm="0">
                                          <p:val>
                                            <p:fltVal val="0"/>
                                          </p:val>
                                        </p:tav>
                                        <p:tav tm="100000">
                                          <p:val>
                                            <p:strVal val="#ppt_h"/>
                                          </p:val>
                                        </p:tav>
                                      </p:tavLst>
                                    </p:anim>
                                    <p:animEffect transition="in" filter="fade">
                                      <p:cBhvr>
                                        <p:cTn id="19" dur="500"/>
                                        <p:tgtEl>
                                          <p:spTgt spid="52226"/>
                                        </p:tgtEl>
                                      </p:cBhvr>
                                    </p:animEffect>
                                  </p:childTnLst>
                                </p:cTn>
                              </p:par>
                              <p:par>
                                <p:cTn id="20" presetID="53" presetClass="entr" presetSubtype="16" fill="hold" nodeType="withEffect">
                                  <p:stCondLst>
                                    <p:cond delay="0"/>
                                  </p:stCondLst>
                                  <p:childTnLst>
                                    <p:set>
                                      <p:cBhvr>
                                        <p:cTn id="21" dur="1" fill="hold">
                                          <p:stCondLst>
                                            <p:cond delay="0"/>
                                          </p:stCondLst>
                                        </p:cTn>
                                        <p:tgtEl>
                                          <p:spTgt spid="52227"/>
                                        </p:tgtEl>
                                        <p:attrNameLst>
                                          <p:attrName>style.visibility</p:attrName>
                                        </p:attrNameLst>
                                      </p:cBhvr>
                                      <p:to>
                                        <p:strVal val="visible"/>
                                      </p:to>
                                    </p:set>
                                    <p:anim calcmode="lin" valueType="num">
                                      <p:cBhvr>
                                        <p:cTn id="22" dur="500" fill="hold"/>
                                        <p:tgtEl>
                                          <p:spTgt spid="52227"/>
                                        </p:tgtEl>
                                        <p:attrNameLst>
                                          <p:attrName>ppt_w</p:attrName>
                                        </p:attrNameLst>
                                      </p:cBhvr>
                                      <p:tavLst>
                                        <p:tav tm="0">
                                          <p:val>
                                            <p:fltVal val="0"/>
                                          </p:val>
                                        </p:tav>
                                        <p:tav tm="100000">
                                          <p:val>
                                            <p:strVal val="#ppt_w"/>
                                          </p:val>
                                        </p:tav>
                                      </p:tavLst>
                                    </p:anim>
                                    <p:anim calcmode="lin" valueType="num">
                                      <p:cBhvr>
                                        <p:cTn id="23" dur="500" fill="hold"/>
                                        <p:tgtEl>
                                          <p:spTgt spid="52227"/>
                                        </p:tgtEl>
                                        <p:attrNameLst>
                                          <p:attrName>ppt_h</p:attrName>
                                        </p:attrNameLst>
                                      </p:cBhvr>
                                      <p:tavLst>
                                        <p:tav tm="0">
                                          <p:val>
                                            <p:fltVal val="0"/>
                                          </p:val>
                                        </p:tav>
                                        <p:tav tm="100000">
                                          <p:val>
                                            <p:strVal val="#ppt_h"/>
                                          </p:val>
                                        </p:tav>
                                      </p:tavLst>
                                    </p:anim>
                                    <p:animEffect transition="in" filter="fade">
                                      <p:cBhvr>
                                        <p:cTn id="24" dur="500"/>
                                        <p:tgtEl>
                                          <p:spTgt spid="52227"/>
                                        </p:tgtEl>
                                      </p:cBhvr>
                                    </p:animEffect>
                                  </p:childTnLst>
                                </p:cTn>
                              </p:par>
                              <p:par>
                                <p:cTn id="25" presetID="53" presetClass="entr" presetSubtype="16" fill="hold" nodeType="withEffect">
                                  <p:stCondLst>
                                    <p:cond delay="0"/>
                                  </p:stCondLst>
                                  <p:childTnLst>
                                    <p:set>
                                      <p:cBhvr>
                                        <p:cTn id="26" dur="1" fill="hold">
                                          <p:stCondLst>
                                            <p:cond delay="0"/>
                                          </p:stCondLst>
                                        </p:cTn>
                                        <p:tgtEl>
                                          <p:spTgt spid="52228"/>
                                        </p:tgtEl>
                                        <p:attrNameLst>
                                          <p:attrName>style.visibility</p:attrName>
                                        </p:attrNameLst>
                                      </p:cBhvr>
                                      <p:to>
                                        <p:strVal val="visible"/>
                                      </p:to>
                                    </p:set>
                                    <p:anim calcmode="lin" valueType="num">
                                      <p:cBhvr>
                                        <p:cTn id="27" dur="500" fill="hold"/>
                                        <p:tgtEl>
                                          <p:spTgt spid="52228"/>
                                        </p:tgtEl>
                                        <p:attrNameLst>
                                          <p:attrName>ppt_w</p:attrName>
                                        </p:attrNameLst>
                                      </p:cBhvr>
                                      <p:tavLst>
                                        <p:tav tm="0">
                                          <p:val>
                                            <p:fltVal val="0"/>
                                          </p:val>
                                        </p:tav>
                                        <p:tav tm="100000">
                                          <p:val>
                                            <p:strVal val="#ppt_w"/>
                                          </p:val>
                                        </p:tav>
                                      </p:tavLst>
                                    </p:anim>
                                    <p:anim calcmode="lin" valueType="num">
                                      <p:cBhvr>
                                        <p:cTn id="28" dur="500" fill="hold"/>
                                        <p:tgtEl>
                                          <p:spTgt spid="52228"/>
                                        </p:tgtEl>
                                        <p:attrNameLst>
                                          <p:attrName>ppt_h</p:attrName>
                                        </p:attrNameLst>
                                      </p:cBhvr>
                                      <p:tavLst>
                                        <p:tav tm="0">
                                          <p:val>
                                            <p:fltVal val="0"/>
                                          </p:val>
                                        </p:tav>
                                        <p:tav tm="100000">
                                          <p:val>
                                            <p:strVal val="#ppt_h"/>
                                          </p:val>
                                        </p:tav>
                                      </p:tavLst>
                                    </p:anim>
                                    <p:animEffect transition="in" filter="fade">
                                      <p:cBhvr>
                                        <p:cTn id="29" dur="500"/>
                                        <p:tgtEl>
                                          <p:spTgt spid="52228"/>
                                        </p:tgtEl>
                                      </p:cBhvr>
                                    </p:animEffect>
                                  </p:childTnLst>
                                </p:cTn>
                              </p:par>
                              <p:par>
                                <p:cTn id="30" presetID="53" presetClass="entr" presetSubtype="16" fill="hold" nodeType="withEffect">
                                  <p:stCondLst>
                                    <p:cond delay="0"/>
                                  </p:stCondLst>
                                  <p:childTnLst>
                                    <p:set>
                                      <p:cBhvr>
                                        <p:cTn id="31" dur="1" fill="hold">
                                          <p:stCondLst>
                                            <p:cond delay="0"/>
                                          </p:stCondLst>
                                        </p:cTn>
                                        <p:tgtEl>
                                          <p:spTgt spid="52229"/>
                                        </p:tgtEl>
                                        <p:attrNameLst>
                                          <p:attrName>style.visibility</p:attrName>
                                        </p:attrNameLst>
                                      </p:cBhvr>
                                      <p:to>
                                        <p:strVal val="visible"/>
                                      </p:to>
                                    </p:set>
                                    <p:anim calcmode="lin" valueType="num">
                                      <p:cBhvr>
                                        <p:cTn id="32" dur="500" fill="hold"/>
                                        <p:tgtEl>
                                          <p:spTgt spid="52229"/>
                                        </p:tgtEl>
                                        <p:attrNameLst>
                                          <p:attrName>ppt_w</p:attrName>
                                        </p:attrNameLst>
                                      </p:cBhvr>
                                      <p:tavLst>
                                        <p:tav tm="0">
                                          <p:val>
                                            <p:fltVal val="0"/>
                                          </p:val>
                                        </p:tav>
                                        <p:tav tm="100000">
                                          <p:val>
                                            <p:strVal val="#ppt_w"/>
                                          </p:val>
                                        </p:tav>
                                      </p:tavLst>
                                    </p:anim>
                                    <p:anim calcmode="lin" valueType="num">
                                      <p:cBhvr>
                                        <p:cTn id="33" dur="500" fill="hold"/>
                                        <p:tgtEl>
                                          <p:spTgt spid="52229"/>
                                        </p:tgtEl>
                                        <p:attrNameLst>
                                          <p:attrName>ppt_h</p:attrName>
                                        </p:attrNameLst>
                                      </p:cBhvr>
                                      <p:tavLst>
                                        <p:tav tm="0">
                                          <p:val>
                                            <p:fltVal val="0"/>
                                          </p:val>
                                        </p:tav>
                                        <p:tav tm="100000">
                                          <p:val>
                                            <p:strVal val="#ppt_h"/>
                                          </p:val>
                                        </p:tav>
                                      </p:tavLst>
                                    </p:anim>
                                    <p:animEffect transition="in" filter="fade">
                                      <p:cBhvr>
                                        <p:cTn id="34" dur="500"/>
                                        <p:tgtEl>
                                          <p:spTgt spid="52229"/>
                                        </p:tgtEl>
                                      </p:cBhvr>
                                    </p:animEffect>
                                  </p:childTnLst>
                                </p:cTn>
                              </p:par>
                              <p:par>
                                <p:cTn id="35" presetID="53" presetClass="entr" presetSubtype="16" fill="hold" nodeType="withEffect">
                                  <p:stCondLst>
                                    <p:cond delay="0"/>
                                  </p:stCondLst>
                                  <p:childTnLst>
                                    <p:set>
                                      <p:cBhvr>
                                        <p:cTn id="36" dur="1" fill="hold">
                                          <p:stCondLst>
                                            <p:cond delay="0"/>
                                          </p:stCondLst>
                                        </p:cTn>
                                        <p:tgtEl>
                                          <p:spTgt spid="52230"/>
                                        </p:tgtEl>
                                        <p:attrNameLst>
                                          <p:attrName>style.visibility</p:attrName>
                                        </p:attrNameLst>
                                      </p:cBhvr>
                                      <p:to>
                                        <p:strVal val="visible"/>
                                      </p:to>
                                    </p:set>
                                    <p:anim calcmode="lin" valueType="num">
                                      <p:cBhvr>
                                        <p:cTn id="37" dur="500" fill="hold"/>
                                        <p:tgtEl>
                                          <p:spTgt spid="52230"/>
                                        </p:tgtEl>
                                        <p:attrNameLst>
                                          <p:attrName>ppt_w</p:attrName>
                                        </p:attrNameLst>
                                      </p:cBhvr>
                                      <p:tavLst>
                                        <p:tav tm="0">
                                          <p:val>
                                            <p:fltVal val="0"/>
                                          </p:val>
                                        </p:tav>
                                        <p:tav tm="100000">
                                          <p:val>
                                            <p:strVal val="#ppt_w"/>
                                          </p:val>
                                        </p:tav>
                                      </p:tavLst>
                                    </p:anim>
                                    <p:anim calcmode="lin" valueType="num">
                                      <p:cBhvr>
                                        <p:cTn id="38" dur="500" fill="hold"/>
                                        <p:tgtEl>
                                          <p:spTgt spid="52230"/>
                                        </p:tgtEl>
                                        <p:attrNameLst>
                                          <p:attrName>ppt_h</p:attrName>
                                        </p:attrNameLst>
                                      </p:cBhvr>
                                      <p:tavLst>
                                        <p:tav tm="0">
                                          <p:val>
                                            <p:fltVal val="0"/>
                                          </p:val>
                                        </p:tav>
                                        <p:tav tm="100000">
                                          <p:val>
                                            <p:strVal val="#ppt_h"/>
                                          </p:val>
                                        </p:tav>
                                      </p:tavLst>
                                    </p:anim>
                                    <p:animEffect transition="in" filter="fade">
                                      <p:cBhvr>
                                        <p:cTn id="39" dur="500"/>
                                        <p:tgtEl>
                                          <p:spTgt spid="522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par>
                                <p:cTn id="45" presetID="53" presetClass="entr" presetSubtype="16" fill="hold" nodeType="withEffect">
                                  <p:stCondLst>
                                    <p:cond delay="0"/>
                                  </p:stCondLst>
                                  <p:childTnLst>
                                    <p:set>
                                      <p:cBhvr>
                                        <p:cTn id="46" dur="1" fill="hold">
                                          <p:stCondLst>
                                            <p:cond delay="0"/>
                                          </p:stCondLst>
                                        </p:cTn>
                                        <p:tgtEl>
                                          <p:spTgt spid="52232"/>
                                        </p:tgtEl>
                                        <p:attrNameLst>
                                          <p:attrName>style.visibility</p:attrName>
                                        </p:attrNameLst>
                                      </p:cBhvr>
                                      <p:to>
                                        <p:strVal val="visible"/>
                                      </p:to>
                                    </p:set>
                                    <p:anim calcmode="lin" valueType="num">
                                      <p:cBhvr>
                                        <p:cTn id="47" dur="500" fill="hold"/>
                                        <p:tgtEl>
                                          <p:spTgt spid="52232"/>
                                        </p:tgtEl>
                                        <p:attrNameLst>
                                          <p:attrName>ppt_w</p:attrName>
                                        </p:attrNameLst>
                                      </p:cBhvr>
                                      <p:tavLst>
                                        <p:tav tm="0">
                                          <p:val>
                                            <p:fltVal val="0"/>
                                          </p:val>
                                        </p:tav>
                                        <p:tav tm="100000">
                                          <p:val>
                                            <p:strVal val="#ppt_w"/>
                                          </p:val>
                                        </p:tav>
                                      </p:tavLst>
                                    </p:anim>
                                    <p:anim calcmode="lin" valueType="num">
                                      <p:cBhvr>
                                        <p:cTn id="48" dur="500" fill="hold"/>
                                        <p:tgtEl>
                                          <p:spTgt spid="52232"/>
                                        </p:tgtEl>
                                        <p:attrNameLst>
                                          <p:attrName>ppt_h</p:attrName>
                                        </p:attrNameLst>
                                      </p:cBhvr>
                                      <p:tavLst>
                                        <p:tav tm="0">
                                          <p:val>
                                            <p:fltVal val="0"/>
                                          </p:val>
                                        </p:tav>
                                        <p:tav tm="100000">
                                          <p:val>
                                            <p:strVal val="#ppt_h"/>
                                          </p:val>
                                        </p:tav>
                                      </p:tavLst>
                                    </p:anim>
                                    <p:animEffect transition="in" filter="fade">
                                      <p:cBhvr>
                                        <p:cTn id="49" dur="500"/>
                                        <p:tgtEl>
                                          <p:spTgt spid="52232"/>
                                        </p:tgtEl>
                                      </p:cBhvr>
                                    </p:animEffect>
                                  </p:childTnLst>
                                </p:cTn>
                              </p:par>
                              <p:par>
                                <p:cTn id="50" presetID="53" presetClass="entr" presetSubtype="16" fill="hold" nodeType="withEffect">
                                  <p:stCondLst>
                                    <p:cond delay="0"/>
                                  </p:stCondLst>
                                  <p:childTnLst>
                                    <p:set>
                                      <p:cBhvr>
                                        <p:cTn id="51" dur="1" fill="hold">
                                          <p:stCondLst>
                                            <p:cond delay="0"/>
                                          </p:stCondLst>
                                        </p:cTn>
                                        <p:tgtEl>
                                          <p:spTgt spid="52233"/>
                                        </p:tgtEl>
                                        <p:attrNameLst>
                                          <p:attrName>style.visibility</p:attrName>
                                        </p:attrNameLst>
                                      </p:cBhvr>
                                      <p:to>
                                        <p:strVal val="visible"/>
                                      </p:to>
                                    </p:set>
                                    <p:anim calcmode="lin" valueType="num">
                                      <p:cBhvr>
                                        <p:cTn id="52" dur="500" fill="hold"/>
                                        <p:tgtEl>
                                          <p:spTgt spid="52233"/>
                                        </p:tgtEl>
                                        <p:attrNameLst>
                                          <p:attrName>ppt_w</p:attrName>
                                        </p:attrNameLst>
                                      </p:cBhvr>
                                      <p:tavLst>
                                        <p:tav tm="0">
                                          <p:val>
                                            <p:fltVal val="0"/>
                                          </p:val>
                                        </p:tav>
                                        <p:tav tm="100000">
                                          <p:val>
                                            <p:strVal val="#ppt_w"/>
                                          </p:val>
                                        </p:tav>
                                      </p:tavLst>
                                    </p:anim>
                                    <p:anim calcmode="lin" valueType="num">
                                      <p:cBhvr>
                                        <p:cTn id="53" dur="500" fill="hold"/>
                                        <p:tgtEl>
                                          <p:spTgt spid="52233"/>
                                        </p:tgtEl>
                                        <p:attrNameLst>
                                          <p:attrName>ppt_h</p:attrName>
                                        </p:attrNameLst>
                                      </p:cBhvr>
                                      <p:tavLst>
                                        <p:tav tm="0">
                                          <p:val>
                                            <p:fltVal val="0"/>
                                          </p:val>
                                        </p:tav>
                                        <p:tav tm="100000">
                                          <p:val>
                                            <p:strVal val="#ppt_h"/>
                                          </p:val>
                                        </p:tav>
                                      </p:tavLst>
                                    </p:anim>
                                    <p:animEffect transition="in" filter="fade">
                                      <p:cBhvr>
                                        <p:cTn id="54" dur="500"/>
                                        <p:tgtEl>
                                          <p:spTgt spid="52233"/>
                                        </p:tgtEl>
                                      </p:cBhvr>
                                    </p:animEffect>
                                  </p:childTnLst>
                                </p:cTn>
                              </p:par>
                              <p:par>
                                <p:cTn id="55" presetID="53" presetClass="entr" presetSubtype="16" fill="hold" nodeType="withEffect">
                                  <p:stCondLst>
                                    <p:cond delay="0"/>
                                  </p:stCondLst>
                                  <p:childTnLst>
                                    <p:set>
                                      <p:cBhvr>
                                        <p:cTn id="56" dur="1" fill="hold">
                                          <p:stCondLst>
                                            <p:cond delay="0"/>
                                          </p:stCondLst>
                                        </p:cTn>
                                        <p:tgtEl>
                                          <p:spTgt spid="52234"/>
                                        </p:tgtEl>
                                        <p:attrNameLst>
                                          <p:attrName>style.visibility</p:attrName>
                                        </p:attrNameLst>
                                      </p:cBhvr>
                                      <p:to>
                                        <p:strVal val="visible"/>
                                      </p:to>
                                    </p:set>
                                    <p:anim calcmode="lin" valueType="num">
                                      <p:cBhvr>
                                        <p:cTn id="57" dur="500" fill="hold"/>
                                        <p:tgtEl>
                                          <p:spTgt spid="52234"/>
                                        </p:tgtEl>
                                        <p:attrNameLst>
                                          <p:attrName>ppt_w</p:attrName>
                                        </p:attrNameLst>
                                      </p:cBhvr>
                                      <p:tavLst>
                                        <p:tav tm="0">
                                          <p:val>
                                            <p:fltVal val="0"/>
                                          </p:val>
                                        </p:tav>
                                        <p:tav tm="100000">
                                          <p:val>
                                            <p:strVal val="#ppt_w"/>
                                          </p:val>
                                        </p:tav>
                                      </p:tavLst>
                                    </p:anim>
                                    <p:anim calcmode="lin" valueType="num">
                                      <p:cBhvr>
                                        <p:cTn id="58" dur="500" fill="hold"/>
                                        <p:tgtEl>
                                          <p:spTgt spid="52234"/>
                                        </p:tgtEl>
                                        <p:attrNameLst>
                                          <p:attrName>ppt_h</p:attrName>
                                        </p:attrNameLst>
                                      </p:cBhvr>
                                      <p:tavLst>
                                        <p:tav tm="0">
                                          <p:val>
                                            <p:fltVal val="0"/>
                                          </p:val>
                                        </p:tav>
                                        <p:tav tm="100000">
                                          <p:val>
                                            <p:strVal val="#ppt_h"/>
                                          </p:val>
                                        </p:tav>
                                      </p:tavLst>
                                    </p:anim>
                                    <p:animEffect transition="in" filter="fade">
                                      <p:cBhvr>
                                        <p:cTn id="59" dur="500"/>
                                        <p:tgtEl>
                                          <p:spTgt spid="52234"/>
                                        </p:tgtEl>
                                      </p:cBhvr>
                                    </p:animEffect>
                                  </p:childTnLst>
                                </p:cTn>
                              </p:par>
                              <p:par>
                                <p:cTn id="60" presetID="53" presetClass="entr" presetSubtype="16" fill="hold" nodeType="withEffect">
                                  <p:stCondLst>
                                    <p:cond delay="0"/>
                                  </p:stCondLst>
                                  <p:childTnLst>
                                    <p:set>
                                      <p:cBhvr>
                                        <p:cTn id="61" dur="1" fill="hold">
                                          <p:stCondLst>
                                            <p:cond delay="0"/>
                                          </p:stCondLst>
                                        </p:cTn>
                                        <p:tgtEl>
                                          <p:spTgt spid="52236"/>
                                        </p:tgtEl>
                                        <p:attrNameLst>
                                          <p:attrName>style.visibility</p:attrName>
                                        </p:attrNameLst>
                                      </p:cBhvr>
                                      <p:to>
                                        <p:strVal val="visible"/>
                                      </p:to>
                                    </p:set>
                                    <p:anim calcmode="lin" valueType="num">
                                      <p:cBhvr>
                                        <p:cTn id="62" dur="500" fill="hold"/>
                                        <p:tgtEl>
                                          <p:spTgt spid="52236"/>
                                        </p:tgtEl>
                                        <p:attrNameLst>
                                          <p:attrName>ppt_w</p:attrName>
                                        </p:attrNameLst>
                                      </p:cBhvr>
                                      <p:tavLst>
                                        <p:tav tm="0">
                                          <p:val>
                                            <p:fltVal val="0"/>
                                          </p:val>
                                        </p:tav>
                                        <p:tav tm="100000">
                                          <p:val>
                                            <p:strVal val="#ppt_w"/>
                                          </p:val>
                                        </p:tav>
                                      </p:tavLst>
                                    </p:anim>
                                    <p:anim calcmode="lin" valueType="num">
                                      <p:cBhvr>
                                        <p:cTn id="63" dur="500" fill="hold"/>
                                        <p:tgtEl>
                                          <p:spTgt spid="52236"/>
                                        </p:tgtEl>
                                        <p:attrNameLst>
                                          <p:attrName>ppt_h</p:attrName>
                                        </p:attrNameLst>
                                      </p:cBhvr>
                                      <p:tavLst>
                                        <p:tav tm="0">
                                          <p:val>
                                            <p:fltVal val="0"/>
                                          </p:val>
                                        </p:tav>
                                        <p:tav tm="100000">
                                          <p:val>
                                            <p:strVal val="#ppt_h"/>
                                          </p:val>
                                        </p:tav>
                                      </p:tavLst>
                                    </p:anim>
                                    <p:animEffect transition="in" filter="fade">
                                      <p:cBhvr>
                                        <p:cTn id="64" dur="500"/>
                                        <p:tgtEl>
                                          <p:spTgt spid="52236"/>
                                        </p:tgtEl>
                                      </p:cBhvr>
                                    </p:animEffect>
                                  </p:childTnLst>
                                </p:cTn>
                              </p:par>
                              <p:par>
                                <p:cTn id="65" presetID="53" presetClass="entr" presetSubtype="16" fill="hold" nodeType="withEffect">
                                  <p:stCondLst>
                                    <p:cond delay="0"/>
                                  </p:stCondLst>
                                  <p:childTnLst>
                                    <p:set>
                                      <p:cBhvr>
                                        <p:cTn id="66" dur="1" fill="hold">
                                          <p:stCondLst>
                                            <p:cond delay="0"/>
                                          </p:stCondLst>
                                        </p:cTn>
                                        <p:tgtEl>
                                          <p:spTgt spid="52238"/>
                                        </p:tgtEl>
                                        <p:attrNameLst>
                                          <p:attrName>style.visibility</p:attrName>
                                        </p:attrNameLst>
                                      </p:cBhvr>
                                      <p:to>
                                        <p:strVal val="visible"/>
                                      </p:to>
                                    </p:set>
                                    <p:anim calcmode="lin" valueType="num">
                                      <p:cBhvr>
                                        <p:cTn id="67" dur="500" fill="hold"/>
                                        <p:tgtEl>
                                          <p:spTgt spid="52238"/>
                                        </p:tgtEl>
                                        <p:attrNameLst>
                                          <p:attrName>ppt_w</p:attrName>
                                        </p:attrNameLst>
                                      </p:cBhvr>
                                      <p:tavLst>
                                        <p:tav tm="0">
                                          <p:val>
                                            <p:fltVal val="0"/>
                                          </p:val>
                                        </p:tav>
                                        <p:tav tm="100000">
                                          <p:val>
                                            <p:strVal val="#ppt_w"/>
                                          </p:val>
                                        </p:tav>
                                      </p:tavLst>
                                    </p:anim>
                                    <p:anim calcmode="lin" valueType="num">
                                      <p:cBhvr>
                                        <p:cTn id="68" dur="500" fill="hold"/>
                                        <p:tgtEl>
                                          <p:spTgt spid="52238"/>
                                        </p:tgtEl>
                                        <p:attrNameLst>
                                          <p:attrName>ppt_h</p:attrName>
                                        </p:attrNameLst>
                                      </p:cBhvr>
                                      <p:tavLst>
                                        <p:tav tm="0">
                                          <p:val>
                                            <p:fltVal val="0"/>
                                          </p:val>
                                        </p:tav>
                                        <p:tav tm="100000">
                                          <p:val>
                                            <p:strVal val="#ppt_h"/>
                                          </p:val>
                                        </p:tav>
                                      </p:tavLst>
                                    </p:anim>
                                    <p:animEffect transition="in" filter="fade">
                                      <p:cBhvr>
                                        <p:cTn id="69" dur="500"/>
                                        <p:tgtEl>
                                          <p:spTgt spid="52238"/>
                                        </p:tgtEl>
                                      </p:cBhvr>
                                    </p:animEffect>
                                  </p:childTnLst>
                                </p:cTn>
                              </p:par>
                              <p:par>
                                <p:cTn id="70" presetID="53" presetClass="entr" presetSubtype="16" fill="hold" nodeType="withEffect">
                                  <p:stCondLst>
                                    <p:cond delay="0"/>
                                  </p:stCondLst>
                                  <p:childTnLst>
                                    <p:set>
                                      <p:cBhvr>
                                        <p:cTn id="71" dur="1" fill="hold">
                                          <p:stCondLst>
                                            <p:cond delay="0"/>
                                          </p:stCondLst>
                                        </p:cTn>
                                        <p:tgtEl>
                                          <p:spTgt spid="52242"/>
                                        </p:tgtEl>
                                        <p:attrNameLst>
                                          <p:attrName>style.visibility</p:attrName>
                                        </p:attrNameLst>
                                      </p:cBhvr>
                                      <p:to>
                                        <p:strVal val="visible"/>
                                      </p:to>
                                    </p:set>
                                    <p:anim calcmode="lin" valueType="num">
                                      <p:cBhvr>
                                        <p:cTn id="72" dur="500" fill="hold"/>
                                        <p:tgtEl>
                                          <p:spTgt spid="52242"/>
                                        </p:tgtEl>
                                        <p:attrNameLst>
                                          <p:attrName>ppt_w</p:attrName>
                                        </p:attrNameLst>
                                      </p:cBhvr>
                                      <p:tavLst>
                                        <p:tav tm="0">
                                          <p:val>
                                            <p:fltVal val="0"/>
                                          </p:val>
                                        </p:tav>
                                        <p:tav tm="100000">
                                          <p:val>
                                            <p:strVal val="#ppt_w"/>
                                          </p:val>
                                        </p:tav>
                                      </p:tavLst>
                                    </p:anim>
                                    <p:anim calcmode="lin" valueType="num">
                                      <p:cBhvr>
                                        <p:cTn id="73" dur="500" fill="hold"/>
                                        <p:tgtEl>
                                          <p:spTgt spid="52242"/>
                                        </p:tgtEl>
                                        <p:attrNameLst>
                                          <p:attrName>ppt_h</p:attrName>
                                        </p:attrNameLst>
                                      </p:cBhvr>
                                      <p:tavLst>
                                        <p:tav tm="0">
                                          <p:val>
                                            <p:fltVal val="0"/>
                                          </p:val>
                                        </p:tav>
                                        <p:tav tm="100000">
                                          <p:val>
                                            <p:strVal val="#ppt_h"/>
                                          </p:val>
                                        </p:tav>
                                      </p:tavLst>
                                    </p:anim>
                                    <p:animEffect transition="in" filter="fade">
                                      <p:cBhvr>
                                        <p:cTn id="74" dur="500"/>
                                        <p:tgtEl>
                                          <p:spTgt spid="52242"/>
                                        </p:tgtEl>
                                      </p:cBhvr>
                                    </p:animEffect>
                                  </p:childTnLst>
                                </p:cTn>
                              </p:par>
                              <p:par>
                                <p:cTn id="75" presetID="53" presetClass="entr" presetSubtype="16" fill="hold" nodeType="withEffect">
                                  <p:stCondLst>
                                    <p:cond delay="0"/>
                                  </p:stCondLst>
                                  <p:childTnLst>
                                    <p:set>
                                      <p:cBhvr>
                                        <p:cTn id="76" dur="1" fill="hold">
                                          <p:stCondLst>
                                            <p:cond delay="0"/>
                                          </p:stCondLst>
                                        </p:cTn>
                                        <p:tgtEl>
                                          <p:spTgt spid="52243"/>
                                        </p:tgtEl>
                                        <p:attrNameLst>
                                          <p:attrName>style.visibility</p:attrName>
                                        </p:attrNameLst>
                                      </p:cBhvr>
                                      <p:to>
                                        <p:strVal val="visible"/>
                                      </p:to>
                                    </p:set>
                                    <p:anim calcmode="lin" valueType="num">
                                      <p:cBhvr>
                                        <p:cTn id="77" dur="500" fill="hold"/>
                                        <p:tgtEl>
                                          <p:spTgt spid="52243"/>
                                        </p:tgtEl>
                                        <p:attrNameLst>
                                          <p:attrName>ppt_w</p:attrName>
                                        </p:attrNameLst>
                                      </p:cBhvr>
                                      <p:tavLst>
                                        <p:tav tm="0">
                                          <p:val>
                                            <p:fltVal val="0"/>
                                          </p:val>
                                        </p:tav>
                                        <p:tav tm="100000">
                                          <p:val>
                                            <p:strVal val="#ppt_w"/>
                                          </p:val>
                                        </p:tav>
                                      </p:tavLst>
                                    </p:anim>
                                    <p:anim calcmode="lin" valueType="num">
                                      <p:cBhvr>
                                        <p:cTn id="78" dur="500" fill="hold"/>
                                        <p:tgtEl>
                                          <p:spTgt spid="52243"/>
                                        </p:tgtEl>
                                        <p:attrNameLst>
                                          <p:attrName>ppt_h</p:attrName>
                                        </p:attrNameLst>
                                      </p:cBhvr>
                                      <p:tavLst>
                                        <p:tav tm="0">
                                          <p:val>
                                            <p:fltVal val="0"/>
                                          </p:val>
                                        </p:tav>
                                        <p:tav tm="100000">
                                          <p:val>
                                            <p:strVal val="#ppt_h"/>
                                          </p:val>
                                        </p:tav>
                                      </p:tavLst>
                                    </p:anim>
                                    <p:animEffect transition="in" filter="fade">
                                      <p:cBhvr>
                                        <p:cTn id="79" dur="500"/>
                                        <p:tgtEl>
                                          <p:spTgt spid="5224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 calcmode="lin" valueType="num">
                                      <p:cBhvr>
                                        <p:cTn id="82" dur="500" fill="hold"/>
                                        <p:tgtEl>
                                          <p:spTgt spid="43"/>
                                        </p:tgtEl>
                                        <p:attrNameLst>
                                          <p:attrName>ppt_w</p:attrName>
                                        </p:attrNameLst>
                                      </p:cBhvr>
                                      <p:tavLst>
                                        <p:tav tm="0">
                                          <p:val>
                                            <p:fltVal val="0"/>
                                          </p:val>
                                        </p:tav>
                                        <p:tav tm="100000">
                                          <p:val>
                                            <p:strVal val="#ppt_w"/>
                                          </p:val>
                                        </p:tav>
                                      </p:tavLst>
                                    </p:anim>
                                    <p:anim calcmode="lin" valueType="num">
                                      <p:cBhvr>
                                        <p:cTn id="83" dur="500" fill="hold"/>
                                        <p:tgtEl>
                                          <p:spTgt spid="43"/>
                                        </p:tgtEl>
                                        <p:attrNameLst>
                                          <p:attrName>ppt_h</p:attrName>
                                        </p:attrNameLst>
                                      </p:cBhvr>
                                      <p:tavLst>
                                        <p:tav tm="0">
                                          <p:val>
                                            <p:fltVal val="0"/>
                                          </p:val>
                                        </p:tav>
                                        <p:tav tm="100000">
                                          <p:val>
                                            <p:strVal val="#ppt_h"/>
                                          </p:val>
                                        </p:tav>
                                      </p:tavLst>
                                    </p:anim>
                                    <p:animEffect transition="in" filter="fade">
                                      <p:cBhvr>
                                        <p:cTn id="84" dur="500"/>
                                        <p:tgtEl>
                                          <p:spTgt spid="43"/>
                                        </p:tgtEl>
                                      </p:cBhvr>
                                    </p:animEffect>
                                  </p:childTnLst>
                                </p:cTn>
                              </p:par>
                              <p:par>
                                <p:cTn id="85" presetID="53" presetClass="entr" presetSubtype="16" fill="hold" nodeType="withEffect">
                                  <p:stCondLst>
                                    <p:cond delay="0"/>
                                  </p:stCondLst>
                                  <p:childTnLst>
                                    <p:set>
                                      <p:cBhvr>
                                        <p:cTn id="86" dur="1" fill="hold">
                                          <p:stCondLst>
                                            <p:cond delay="0"/>
                                          </p:stCondLst>
                                        </p:cTn>
                                        <p:tgtEl>
                                          <p:spTgt spid="52246"/>
                                        </p:tgtEl>
                                        <p:attrNameLst>
                                          <p:attrName>style.visibility</p:attrName>
                                        </p:attrNameLst>
                                      </p:cBhvr>
                                      <p:to>
                                        <p:strVal val="visible"/>
                                      </p:to>
                                    </p:set>
                                    <p:anim calcmode="lin" valueType="num">
                                      <p:cBhvr>
                                        <p:cTn id="87" dur="500" fill="hold"/>
                                        <p:tgtEl>
                                          <p:spTgt spid="52246"/>
                                        </p:tgtEl>
                                        <p:attrNameLst>
                                          <p:attrName>ppt_w</p:attrName>
                                        </p:attrNameLst>
                                      </p:cBhvr>
                                      <p:tavLst>
                                        <p:tav tm="0">
                                          <p:val>
                                            <p:fltVal val="0"/>
                                          </p:val>
                                        </p:tav>
                                        <p:tav tm="100000">
                                          <p:val>
                                            <p:strVal val="#ppt_w"/>
                                          </p:val>
                                        </p:tav>
                                      </p:tavLst>
                                    </p:anim>
                                    <p:anim calcmode="lin" valueType="num">
                                      <p:cBhvr>
                                        <p:cTn id="88" dur="500" fill="hold"/>
                                        <p:tgtEl>
                                          <p:spTgt spid="52246"/>
                                        </p:tgtEl>
                                        <p:attrNameLst>
                                          <p:attrName>ppt_h</p:attrName>
                                        </p:attrNameLst>
                                      </p:cBhvr>
                                      <p:tavLst>
                                        <p:tav tm="0">
                                          <p:val>
                                            <p:fltVal val="0"/>
                                          </p:val>
                                        </p:tav>
                                        <p:tav tm="100000">
                                          <p:val>
                                            <p:strVal val="#ppt_h"/>
                                          </p:val>
                                        </p:tav>
                                      </p:tavLst>
                                    </p:anim>
                                    <p:animEffect transition="in" filter="fade">
                                      <p:cBhvr>
                                        <p:cTn id="89" dur="500"/>
                                        <p:tgtEl>
                                          <p:spTgt spid="52246"/>
                                        </p:tgtEl>
                                      </p:cBhvr>
                                    </p:animEffect>
                                  </p:childTnLst>
                                </p:cTn>
                              </p:par>
                              <p:par>
                                <p:cTn id="90" presetID="53" presetClass="entr" presetSubtype="16" fill="hold" nodeType="withEffect">
                                  <p:stCondLst>
                                    <p:cond delay="0"/>
                                  </p:stCondLst>
                                  <p:childTnLst>
                                    <p:set>
                                      <p:cBhvr>
                                        <p:cTn id="91" dur="1" fill="hold">
                                          <p:stCondLst>
                                            <p:cond delay="0"/>
                                          </p:stCondLst>
                                        </p:cTn>
                                        <p:tgtEl>
                                          <p:spTgt spid="52249"/>
                                        </p:tgtEl>
                                        <p:attrNameLst>
                                          <p:attrName>style.visibility</p:attrName>
                                        </p:attrNameLst>
                                      </p:cBhvr>
                                      <p:to>
                                        <p:strVal val="visible"/>
                                      </p:to>
                                    </p:set>
                                    <p:anim calcmode="lin" valueType="num">
                                      <p:cBhvr>
                                        <p:cTn id="92" dur="500" fill="hold"/>
                                        <p:tgtEl>
                                          <p:spTgt spid="52249"/>
                                        </p:tgtEl>
                                        <p:attrNameLst>
                                          <p:attrName>ppt_w</p:attrName>
                                        </p:attrNameLst>
                                      </p:cBhvr>
                                      <p:tavLst>
                                        <p:tav tm="0">
                                          <p:val>
                                            <p:fltVal val="0"/>
                                          </p:val>
                                        </p:tav>
                                        <p:tav tm="100000">
                                          <p:val>
                                            <p:strVal val="#ppt_w"/>
                                          </p:val>
                                        </p:tav>
                                      </p:tavLst>
                                    </p:anim>
                                    <p:anim calcmode="lin" valueType="num">
                                      <p:cBhvr>
                                        <p:cTn id="93" dur="500" fill="hold"/>
                                        <p:tgtEl>
                                          <p:spTgt spid="52249"/>
                                        </p:tgtEl>
                                        <p:attrNameLst>
                                          <p:attrName>ppt_h</p:attrName>
                                        </p:attrNameLst>
                                      </p:cBhvr>
                                      <p:tavLst>
                                        <p:tav tm="0">
                                          <p:val>
                                            <p:fltVal val="0"/>
                                          </p:val>
                                        </p:tav>
                                        <p:tav tm="100000">
                                          <p:val>
                                            <p:strVal val="#ppt_h"/>
                                          </p:val>
                                        </p:tav>
                                      </p:tavLst>
                                    </p:anim>
                                    <p:animEffect transition="in" filter="fade">
                                      <p:cBhvr>
                                        <p:cTn id="94" dur="500"/>
                                        <p:tgtEl>
                                          <p:spTgt spid="52249"/>
                                        </p:tgtEl>
                                      </p:cBhvr>
                                    </p:animEffect>
                                  </p:childTnLst>
                                </p:cTn>
                              </p:par>
                              <p:par>
                                <p:cTn id="95" presetID="53" presetClass="entr" presetSubtype="16" fill="hold" nodeType="withEffect">
                                  <p:stCondLst>
                                    <p:cond delay="0"/>
                                  </p:stCondLst>
                                  <p:childTnLst>
                                    <p:set>
                                      <p:cBhvr>
                                        <p:cTn id="96" dur="1" fill="hold">
                                          <p:stCondLst>
                                            <p:cond delay="0"/>
                                          </p:stCondLst>
                                        </p:cTn>
                                        <p:tgtEl>
                                          <p:spTgt spid="52251"/>
                                        </p:tgtEl>
                                        <p:attrNameLst>
                                          <p:attrName>style.visibility</p:attrName>
                                        </p:attrNameLst>
                                      </p:cBhvr>
                                      <p:to>
                                        <p:strVal val="visible"/>
                                      </p:to>
                                    </p:set>
                                    <p:anim calcmode="lin" valueType="num">
                                      <p:cBhvr>
                                        <p:cTn id="97" dur="500" fill="hold"/>
                                        <p:tgtEl>
                                          <p:spTgt spid="52251"/>
                                        </p:tgtEl>
                                        <p:attrNameLst>
                                          <p:attrName>ppt_w</p:attrName>
                                        </p:attrNameLst>
                                      </p:cBhvr>
                                      <p:tavLst>
                                        <p:tav tm="0">
                                          <p:val>
                                            <p:fltVal val="0"/>
                                          </p:val>
                                        </p:tav>
                                        <p:tav tm="100000">
                                          <p:val>
                                            <p:strVal val="#ppt_w"/>
                                          </p:val>
                                        </p:tav>
                                      </p:tavLst>
                                    </p:anim>
                                    <p:anim calcmode="lin" valueType="num">
                                      <p:cBhvr>
                                        <p:cTn id="98" dur="500" fill="hold"/>
                                        <p:tgtEl>
                                          <p:spTgt spid="52251"/>
                                        </p:tgtEl>
                                        <p:attrNameLst>
                                          <p:attrName>ppt_h</p:attrName>
                                        </p:attrNameLst>
                                      </p:cBhvr>
                                      <p:tavLst>
                                        <p:tav tm="0">
                                          <p:val>
                                            <p:fltVal val="0"/>
                                          </p:val>
                                        </p:tav>
                                        <p:tav tm="100000">
                                          <p:val>
                                            <p:strVal val="#ppt_h"/>
                                          </p:val>
                                        </p:tav>
                                      </p:tavLst>
                                    </p:anim>
                                    <p:animEffect transition="in" filter="fade">
                                      <p:cBhvr>
                                        <p:cTn id="99" dur="500"/>
                                        <p:tgtEl>
                                          <p:spTgt spid="52251"/>
                                        </p:tgtEl>
                                      </p:cBhvr>
                                    </p:animEffect>
                                  </p:childTnLst>
                                </p:cTn>
                              </p:par>
                              <p:par>
                                <p:cTn id="100" presetID="53" presetClass="entr" presetSubtype="16" fill="hold" nodeType="withEffect">
                                  <p:stCondLst>
                                    <p:cond delay="0"/>
                                  </p:stCondLst>
                                  <p:childTnLst>
                                    <p:set>
                                      <p:cBhvr>
                                        <p:cTn id="101" dur="1" fill="hold">
                                          <p:stCondLst>
                                            <p:cond delay="0"/>
                                          </p:stCondLst>
                                        </p:cTn>
                                        <p:tgtEl>
                                          <p:spTgt spid="52252"/>
                                        </p:tgtEl>
                                        <p:attrNameLst>
                                          <p:attrName>style.visibility</p:attrName>
                                        </p:attrNameLst>
                                      </p:cBhvr>
                                      <p:to>
                                        <p:strVal val="visible"/>
                                      </p:to>
                                    </p:set>
                                    <p:anim calcmode="lin" valueType="num">
                                      <p:cBhvr>
                                        <p:cTn id="102" dur="500" fill="hold"/>
                                        <p:tgtEl>
                                          <p:spTgt spid="52252"/>
                                        </p:tgtEl>
                                        <p:attrNameLst>
                                          <p:attrName>ppt_w</p:attrName>
                                        </p:attrNameLst>
                                      </p:cBhvr>
                                      <p:tavLst>
                                        <p:tav tm="0">
                                          <p:val>
                                            <p:fltVal val="0"/>
                                          </p:val>
                                        </p:tav>
                                        <p:tav tm="100000">
                                          <p:val>
                                            <p:strVal val="#ppt_w"/>
                                          </p:val>
                                        </p:tav>
                                      </p:tavLst>
                                    </p:anim>
                                    <p:anim calcmode="lin" valueType="num">
                                      <p:cBhvr>
                                        <p:cTn id="103" dur="500" fill="hold"/>
                                        <p:tgtEl>
                                          <p:spTgt spid="52252"/>
                                        </p:tgtEl>
                                        <p:attrNameLst>
                                          <p:attrName>ppt_h</p:attrName>
                                        </p:attrNameLst>
                                      </p:cBhvr>
                                      <p:tavLst>
                                        <p:tav tm="0">
                                          <p:val>
                                            <p:fltVal val="0"/>
                                          </p:val>
                                        </p:tav>
                                        <p:tav tm="100000">
                                          <p:val>
                                            <p:strVal val="#ppt_h"/>
                                          </p:val>
                                        </p:tav>
                                      </p:tavLst>
                                    </p:anim>
                                    <p:animEffect transition="in" filter="fade">
                                      <p:cBhvr>
                                        <p:cTn id="104" dur="500"/>
                                        <p:tgtEl>
                                          <p:spTgt spid="52252"/>
                                        </p:tgtEl>
                                      </p:cBhvr>
                                    </p:animEffect>
                                  </p:childTnLst>
                                </p:cTn>
                              </p:par>
                              <p:par>
                                <p:cTn id="105" presetID="53" presetClass="entr" presetSubtype="16" fill="hold" nodeType="withEffect">
                                  <p:stCondLst>
                                    <p:cond delay="0"/>
                                  </p:stCondLst>
                                  <p:childTnLst>
                                    <p:set>
                                      <p:cBhvr>
                                        <p:cTn id="106" dur="1" fill="hold">
                                          <p:stCondLst>
                                            <p:cond delay="0"/>
                                          </p:stCondLst>
                                        </p:cTn>
                                        <p:tgtEl>
                                          <p:spTgt spid="52253"/>
                                        </p:tgtEl>
                                        <p:attrNameLst>
                                          <p:attrName>style.visibility</p:attrName>
                                        </p:attrNameLst>
                                      </p:cBhvr>
                                      <p:to>
                                        <p:strVal val="visible"/>
                                      </p:to>
                                    </p:set>
                                    <p:anim calcmode="lin" valueType="num">
                                      <p:cBhvr>
                                        <p:cTn id="107" dur="500" fill="hold"/>
                                        <p:tgtEl>
                                          <p:spTgt spid="52253"/>
                                        </p:tgtEl>
                                        <p:attrNameLst>
                                          <p:attrName>ppt_w</p:attrName>
                                        </p:attrNameLst>
                                      </p:cBhvr>
                                      <p:tavLst>
                                        <p:tav tm="0">
                                          <p:val>
                                            <p:fltVal val="0"/>
                                          </p:val>
                                        </p:tav>
                                        <p:tav tm="100000">
                                          <p:val>
                                            <p:strVal val="#ppt_w"/>
                                          </p:val>
                                        </p:tav>
                                      </p:tavLst>
                                    </p:anim>
                                    <p:anim calcmode="lin" valueType="num">
                                      <p:cBhvr>
                                        <p:cTn id="108" dur="500" fill="hold"/>
                                        <p:tgtEl>
                                          <p:spTgt spid="52253"/>
                                        </p:tgtEl>
                                        <p:attrNameLst>
                                          <p:attrName>ppt_h</p:attrName>
                                        </p:attrNameLst>
                                      </p:cBhvr>
                                      <p:tavLst>
                                        <p:tav tm="0">
                                          <p:val>
                                            <p:fltVal val="0"/>
                                          </p:val>
                                        </p:tav>
                                        <p:tav tm="100000">
                                          <p:val>
                                            <p:strVal val="#ppt_h"/>
                                          </p:val>
                                        </p:tav>
                                      </p:tavLst>
                                    </p:anim>
                                    <p:animEffect transition="in" filter="fade">
                                      <p:cBhvr>
                                        <p:cTn id="109" dur="500"/>
                                        <p:tgtEl>
                                          <p:spTgt spid="5225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par>
                                <p:cTn id="115" presetID="53" presetClass="entr" presetSubtype="16" fill="hold" nodeType="withEffect">
                                  <p:stCondLst>
                                    <p:cond delay="0"/>
                                  </p:stCondLst>
                                  <p:childTnLst>
                                    <p:set>
                                      <p:cBhvr>
                                        <p:cTn id="116" dur="1" fill="hold">
                                          <p:stCondLst>
                                            <p:cond delay="0"/>
                                          </p:stCondLst>
                                        </p:cTn>
                                        <p:tgtEl>
                                          <p:spTgt spid="52245"/>
                                        </p:tgtEl>
                                        <p:attrNameLst>
                                          <p:attrName>style.visibility</p:attrName>
                                        </p:attrNameLst>
                                      </p:cBhvr>
                                      <p:to>
                                        <p:strVal val="visible"/>
                                      </p:to>
                                    </p:set>
                                    <p:anim calcmode="lin" valueType="num">
                                      <p:cBhvr>
                                        <p:cTn id="117" dur="500" fill="hold"/>
                                        <p:tgtEl>
                                          <p:spTgt spid="52245"/>
                                        </p:tgtEl>
                                        <p:attrNameLst>
                                          <p:attrName>ppt_w</p:attrName>
                                        </p:attrNameLst>
                                      </p:cBhvr>
                                      <p:tavLst>
                                        <p:tav tm="0">
                                          <p:val>
                                            <p:fltVal val="0"/>
                                          </p:val>
                                        </p:tav>
                                        <p:tav tm="100000">
                                          <p:val>
                                            <p:strVal val="#ppt_w"/>
                                          </p:val>
                                        </p:tav>
                                      </p:tavLst>
                                    </p:anim>
                                    <p:anim calcmode="lin" valueType="num">
                                      <p:cBhvr>
                                        <p:cTn id="118" dur="500" fill="hold"/>
                                        <p:tgtEl>
                                          <p:spTgt spid="52245"/>
                                        </p:tgtEl>
                                        <p:attrNameLst>
                                          <p:attrName>ppt_h</p:attrName>
                                        </p:attrNameLst>
                                      </p:cBhvr>
                                      <p:tavLst>
                                        <p:tav tm="0">
                                          <p:val>
                                            <p:fltVal val="0"/>
                                          </p:val>
                                        </p:tav>
                                        <p:tav tm="100000">
                                          <p:val>
                                            <p:strVal val="#ppt_h"/>
                                          </p:val>
                                        </p:tav>
                                      </p:tavLst>
                                    </p:anim>
                                    <p:animEffect transition="in" filter="fade">
                                      <p:cBhvr>
                                        <p:cTn id="119" dur="500"/>
                                        <p:tgtEl>
                                          <p:spTgt spid="52245"/>
                                        </p:tgtEl>
                                      </p:cBhvr>
                                    </p:animEffect>
                                  </p:childTnLst>
                                </p:cTn>
                              </p:par>
                              <p:par>
                                <p:cTn id="120" presetID="53" presetClass="entr" presetSubtype="16" fill="hold" nodeType="withEffect">
                                  <p:stCondLst>
                                    <p:cond delay="0"/>
                                  </p:stCondLst>
                                  <p:childTnLst>
                                    <p:set>
                                      <p:cBhvr>
                                        <p:cTn id="121" dur="1" fill="hold">
                                          <p:stCondLst>
                                            <p:cond delay="0"/>
                                          </p:stCondLst>
                                        </p:cTn>
                                        <p:tgtEl>
                                          <p:spTgt spid="52256"/>
                                        </p:tgtEl>
                                        <p:attrNameLst>
                                          <p:attrName>style.visibility</p:attrName>
                                        </p:attrNameLst>
                                      </p:cBhvr>
                                      <p:to>
                                        <p:strVal val="visible"/>
                                      </p:to>
                                    </p:set>
                                    <p:anim calcmode="lin" valueType="num">
                                      <p:cBhvr>
                                        <p:cTn id="122" dur="500" fill="hold"/>
                                        <p:tgtEl>
                                          <p:spTgt spid="52256"/>
                                        </p:tgtEl>
                                        <p:attrNameLst>
                                          <p:attrName>ppt_w</p:attrName>
                                        </p:attrNameLst>
                                      </p:cBhvr>
                                      <p:tavLst>
                                        <p:tav tm="0">
                                          <p:val>
                                            <p:fltVal val="0"/>
                                          </p:val>
                                        </p:tav>
                                        <p:tav tm="100000">
                                          <p:val>
                                            <p:strVal val="#ppt_w"/>
                                          </p:val>
                                        </p:tav>
                                      </p:tavLst>
                                    </p:anim>
                                    <p:anim calcmode="lin" valueType="num">
                                      <p:cBhvr>
                                        <p:cTn id="123" dur="500" fill="hold"/>
                                        <p:tgtEl>
                                          <p:spTgt spid="52256"/>
                                        </p:tgtEl>
                                        <p:attrNameLst>
                                          <p:attrName>ppt_h</p:attrName>
                                        </p:attrNameLst>
                                      </p:cBhvr>
                                      <p:tavLst>
                                        <p:tav tm="0">
                                          <p:val>
                                            <p:fltVal val="0"/>
                                          </p:val>
                                        </p:tav>
                                        <p:tav tm="100000">
                                          <p:val>
                                            <p:strVal val="#ppt_h"/>
                                          </p:val>
                                        </p:tav>
                                      </p:tavLst>
                                    </p:anim>
                                    <p:animEffect transition="in" filter="fade">
                                      <p:cBhvr>
                                        <p:cTn id="124" dur="500"/>
                                        <p:tgtEl>
                                          <p:spTgt spid="52256"/>
                                        </p:tgtEl>
                                      </p:cBhvr>
                                    </p:animEffect>
                                  </p:childTnLst>
                                </p:cTn>
                              </p:par>
                              <p:par>
                                <p:cTn id="125" presetID="53" presetClass="entr" presetSubtype="16" fill="hold" nodeType="withEffect">
                                  <p:stCondLst>
                                    <p:cond delay="0"/>
                                  </p:stCondLst>
                                  <p:childTnLst>
                                    <p:set>
                                      <p:cBhvr>
                                        <p:cTn id="126" dur="1" fill="hold">
                                          <p:stCondLst>
                                            <p:cond delay="0"/>
                                          </p:stCondLst>
                                        </p:cTn>
                                        <p:tgtEl>
                                          <p:spTgt spid="52259"/>
                                        </p:tgtEl>
                                        <p:attrNameLst>
                                          <p:attrName>style.visibility</p:attrName>
                                        </p:attrNameLst>
                                      </p:cBhvr>
                                      <p:to>
                                        <p:strVal val="visible"/>
                                      </p:to>
                                    </p:set>
                                    <p:anim calcmode="lin" valueType="num">
                                      <p:cBhvr>
                                        <p:cTn id="127" dur="500" fill="hold"/>
                                        <p:tgtEl>
                                          <p:spTgt spid="52259"/>
                                        </p:tgtEl>
                                        <p:attrNameLst>
                                          <p:attrName>ppt_w</p:attrName>
                                        </p:attrNameLst>
                                      </p:cBhvr>
                                      <p:tavLst>
                                        <p:tav tm="0">
                                          <p:val>
                                            <p:fltVal val="0"/>
                                          </p:val>
                                        </p:tav>
                                        <p:tav tm="100000">
                                          <p:val>
                                            <p:strVal val="#ppt_w"/>
                                          </p:val>
                                        </p:tav>
                                      </p:tavLst>
                                    </p:anim>
                                    <p:anim calcmode="lin" valueType="num">
                                      <p:cBhvr>
                                        <p:cTn id="128" dur="500" fill="hold"/>
                                        <p:tgtEl>
                                          <p:spTgt spid="52259"/>
                                        </p:tgtEl>
                                        <p:attrNameLst>
                                          <p:attrName>ppt_h</p:attrName>
                                        </p:attrNameLst>
                                      </p:cBhvr>
                                      <p:tavLst>
                                        <p:tav tm="0">
                                          <p:val>
                                            <p:fltVal val="0"/>
                                          </p:val>
                                        </p:tav>
                                        <p:tav tm="100000">
                                          <p:val>
                                            <p:strVal val="#ppt_h"/>
                                          </p:val>
                                        </p:tav>
                                      </p:tavLst>
                                    </p:anim>
                                    <p:animEffect transition="in" filter="fade">
                                      <p:cBhvr>
                                        <p:cTn id="129" dur="500"/>
                                        <p:tgtEl>
                                          <p:spTgt spid="52259"/>
                                        </p:tgtEl>
                                      </p:cBhvr>
                                    </p:animEffect>
                                  </p:childTnLst>
                                </p:cTn>
                              </p:par>
                              <p:par>
                                <p:cTn id="130" presetID="22" presetClass="entr" presetSubtype="4" fill="hold" nodeType="withEffect">
                                  <p:stCondLst>
                                    <p:cond delay="0"/>
                                  </p:stCondLst>
                                  <p:childTnLst>
                                    <p:set>
                                      <p:cBhvr>
                                        <p:cTn id="131" dur="1" fill="hold">
                                          <p:stCondLst>
                                            <p:cond delay="0"/>
                                          </p:stCondLst>
                                        </p:cTn>
                                        <p:tgtEl>
                                          <p:spTgt spid="36"/>
                                        </p:tgtEl>
                                        <p:attrNameLst>
                                          <p:attrName>style.visibility</p:attrName>
                                        </p:attrNameLst>
                                      </p:cBhvr>
                                      <p:to>
                                        <p:strVal val="visible"/>
                                      </p:to>
                                    </p:set>
                                    <p:animEffect transition="in" filter="wipe(down)">
                                      <p:cBhvr>
                                        <p:cTn id="132" dur="500"/>
                                        <p:tgtEl>
                                          <p:spTgt spid="36"/>
                                        </p:tgtEl>
                                      </p:cBhvr>
                                    </p:animEffect>
                                  </p:childTnLst>
                                </p:cTn>
                              </p:par>
                              <p:par>
                                <p:cTn id="133" presetID="53" presetClass="entr" presetSubtype="16" fill="hold" nodeType="withEffect">
                                  <p:stCondLst>
                                    <p:cond delay="0"/>
                                  </p:stCondLst>
                                  <p:childTnLst>
                                    <p:set>
                                      <p:cBhvr>
                                        <p:cTn id="134" dur="1" fill="hold">
                                          <p:stCondLst>
                                            <p:cond delay="0"/>
                                          </p:stCondLst>
                                        </p:cTn>
                                        <p:tgtEl>
                                          <p:spTgt spid="52255"/>
                                        </p:tgtEl>
                                        <p:attrNameLst>
                                          <p:attrName>style.visibility</p:attrName>
                                        </p:attrNameLst>
                                      </p:cBhvr>
                                      <p:to>
                                        <p:strVal val="visible"/>
                                      </p:to>
                                    </p:set>
                                    <p:anim calcmode="lin" valueType="num">
                                      <p:cBhvr>
                                        <p:cTn id="135" dur="500" fill="hold"/>
                                        <p:tgtEl>
                                          <p:spTgt spid="52255"/>
                                        </p:tgtEl>
                                        <p:attrNameLst>
                                          <p:attrName>ppt_w</p:attrName>
                                        </p:attrNameLst>
                                      </p:cBhvr>
                                      <p:tavLst>
                                        <p:tav tm="0">
                                          <p:val>
                                            <p:fltVal val="0"/>
                                          </p:val>
                                        </p:tav>
                                        <p:tav tm="100000">
                                          <p:val>
                                            <p:strVal val="#ppt_w"/>
                                          </p:val>
                                        </p:tav>
                                      </p:tavLst>
                                    </p:anim>
                                    <p:anim calcmode="lin" valueType="num">
                                      <p:cBhvr>
                                        <p:cTn id="136" dur="500" fill="hold"/>
                                        <p:tgtEl>
                                          <p:spTgt spid="52255"/>
                                        </p:tgtEl>
                                        <p:attrNameLst>
                                          <p:attrName>ppt_h</p:attrName>
                                        </p:attrNameLst>
                                      </p:cBhvr>
                                      <p:tavLst>
                                        <p:tav tm="0">
                                          <p:val>
                                            <p:fltVal val="0"/>
                                          </p:val>
                                        </p:tav>
                                        <p:tav tm="100000">
                                          <p:val>
                                            <p:strVal val="#ppt_h"/>
                                          </p:val>
                                        </p:tav>
                                      </p:tavLst>
                                    </p:anim>
                                    <p:animEffect transition="in" filter="fade">
                                      <p:cBhvr>
                                        <p:cTn id="137" dur="500"/>
                                        <p:tgtEl>
                                          <p:spTgt spid="52255"/>
                                        </p:tgtEl>
                                      </p:cBhvr>
                                    </p:animEffect>
                                  </p:childTnLst>
                                </p:cTn>
                              </p:par>
                              <p:par>
                                <p:cTn id="138" presetID="53" presetClass="entr" presetSubtype="16" fill="hold" nodeType="withEffect">
                                  <p:stCondLst>
                                    <p:cond delay="0"/>
                                  </p:stCondLst>
                                  <p:childTnLst>
                                    <p:set>
                                      <p:cBhvr>
                                        <p:cTn id="139" dur="1" fill="hold">
                                          <p:stCondLst>
                                            <p:cond delay="0"/>
                                          </p:stCondLst>
                                        </p:cTn>
                                        <p:tgtEl>
                                          <p:spTgt spid="52231"/>
                                        </p:tgtEl>
                                        <p:attrNameLst>
                                          <p:attrName>style.visibility</p:attrName>
                                        </p:attrNameLst>
                                      </p:cBhvr>
                                      <p:to>
                                        <p:strVal val="visible"/>
                                      </p:to>
                                    </p:set>
                                    <p:anim calcmode="lin" valueType="num">
                                      <p:cBhvr>
                                        <p:cTn id="140" dur="500" fill="hold"/>
                                        <p:tgtEl>
                                          <p:spTgt spid="52231"/>
                                        </p:tgtEl>
                                        <p:attrNameLst>
                                          <p:attrName>ppt_w</p:attrName>
                                        </p:attrNameLst>
                                      </p:cBhvr>
                                      <p:tavLst>
                                        <p:tav tm="0">
                                          <p:val>
                                            <p:fltVal val="0"/>
                                          </p:val>
                                        </p:tav>
                                        <p:tav tm="100000">
                                          <p:val>
                                            <p:strVal val="#ppt_w"/>
                                          </p:val>
                                        </p:tav>
                                      </p:tavLst>
                                    </p:anim>
                                    <p:anim calcmode="lin" valueType="num">
                                      <p:cBhvr>
                                        <p:cTn id="141" dur="500" fill="hold"/>
                                        <p:tgtEl>
                                          <p:spTgt spid="52231"/>
                                        </p:tgtEl>
                                        <p:attrNameLst>
                                          <p:attrName>ppt_h</p:attrName>
                                        </p:attrNameLst>
                                      </p:cBhvr>
                                      <p:tavLst>
                                        <p:tav tm="0">
                                          <p:val>
                                            <p:fltVal val="0"/>
                                          </p:val>
                                        </p:tav>
                                        <p:tav tm="100000">
                                          <p:val>
                                            <p:strVal val="#ppt_h"/>
                                          </p:val>
                                        </p:tav>
                                      </p:tavLst>
                                    </p:anim>
                                    <p:animEffect transition="in" filter="fade">
                                      <p:cBhvr>
                                        <p:cTn id="142" dur="500"/>
                                        <p:tgtEl>
                                          <p:spTgt spid="52231"/>
                                        </p:tgtEl>
                                      </p:cBhvr>
                                    </p:animEffect>
                                  </p:childTnLst>
                                </p:cTn>
                              </p:par>
                              <p:par>
                                <p:cTn id="143" presetID="53" presetClass="entr" presetSubtype="16" fill="hold" nodeType="withEffect">
                                  <p:stCondLst>
                                    <p:cond delay="0"/>
                                  </p:stCondLst>
                                  <p:childTnLst>
                                    <p:set>
                                      <p:cBhvr>
                                        <p:cTn id="144" dur="1" fill="hold">
                                          <p:stCondLst>
                                            <p:cond delay="0"/>
                                          </p:stCondLst>
                                        </p:cTn>
                                        <p:tgtEl>
                                          <p:spTgt spid="52235"/>
                                        </p:tgtEl>
                                        <p:attrNameLst>
                                          <p:attrName>style.visibility</p:attrName>
                                        </p:attrNameLst>
                                      </p:cBhvr>
                                      <p:to>
                                        <p:strVal val="visible"/>
                                      </p:to>
                                    </p:set>
                                    <p:anim calcmode="lin" valueType="num">
                                      <p:cBhvr>
                                        <p:cTn id="145" dur="500" fill="hold"/>
                                        <p:tgtEl>
                                          <p:spTgt spid="52235"/>
                                        </p:tgtEl>
                                        <p:attrNameLst>
                                          <p:attrName>ppt_w</p:attrName>
                                        </p:attrNameLst>
                                      </p:cBhvr>
                                      <p:tavLst>
                                        <p:tav tm="0">
                                          <p:val>
                                            <p:fltVal val="0"/>
                                          </p:val>
                                        </p:tav>
                                        <p:tav tm="100000">
                                          <p:val>
                                            <p:strVal val="#ppt_w"/>
                                          </p:val>
                                        </p:tav>
                                      </p:tavLst>
                                    </p:anim>
                                    <p:anim calcmode="lin" valueType="num">
                                      <p:cBhvr>
                                        <p:cTn id="146" dur="500" fill="hold"/>
                                        <p:tgtEl>
                                          <p:spTgt spid="52235"/>
                                        </p:tgtEl>
                                        <p:attrNameLst>
                                          <p:attrName>ppt_h</p:attrName>
                                        </p:attrNameLst>
                                      </p:cBhvr>
                                      <p:tavLst>
                                        <p:tav tm="0">
                                          <p:val>
                                            <p:fltVal val="0"/>
                                          </p:val>
                                        </p:tav>
                                        <p:tav tm="100000">
                                          <p:val>
                                            <p:strVal val="#ppt_h"/>
                                          </p:val>
                                        </p:tav>
                                      </p:tavLst>
                                    </p:anim>
                                    <p:animEffect transition="in" filter="fade">
                                      <p:cBhvr>
                                        <p:cTn id="147" dur="500"/>
                                        <p:tgtEl>
                                          <p:spTgt spid="52235"/>
                                        </p:tgtEl>
                                      </p:cBhvr>
                                    </p:animEffect>
                                  </p:childTnLst>
                                </p:cTn>
                              </p:par>
                              <p:par>
                                <p:cTn id="148" presetID="53" presetClass="entr" presetSubtype="16" fill="hold" nodeType="withEffect">
                                  <p:stCondLst>
                                    <p:cond delay="0"/>
                                  </p:stCondLst>
                                  <p:childTnLst>
                                    <p:set>
                                      <p:cBhvr>
                                        <p:cTn id="149" dur="1" fill="hold">
                                          <p:stCondLst>
                                            <p:cond delay="0"/>
                                          </p:stCondLst>
                                        </p:cTn>
                                        <p:tgtEl>
                                          <p:spTgt spid="52247"/>
                                        </p:tgtEl>
                                        <p:attrNameLst>
                                          <p:attrName>style.visibility</p:attrName>
                                        </p:attrNameLst>
                                      </p:cBhvr>
                                      <p:to>
                                        <p:strVal val="visible"/>
                                      </p:to>
                                    </p:set>
                                    <p:anim calcmode="lin" valueType="num">
                                      <p:cBhvr>
                                        <p:cTn id="150" dur="500" fill="hold"/>
                                        <p:tgtEl>
                                          <p:spTgt spid="52247"/>
                                        </p:tgtEl>
                                        <p:attrNameLst>
                                          <p:attrName>ppt_w</p:attrName>
                                        </p:attrNameLst>
                                      </p:cBhvr>
                                      <p:tavLst>
                                        <p:tav tm="0">
                                          <p:val>
                                            <p:fltVal val="0"/>
                                          </p:val>
                                        </p:tav>
                                        <p:tav tm="100000">
                                          <p:val>
                                            <p:strVal val="#ppt_w"/>
                                          </p:val>
                                        </p:tav>
                                      </p:tavLst>
                                    </p:anim>
                                    <p:anim calcmode="lin" valueType="num">
                                      <p:cBhvr>
                                        <p:cTn id="151" dur="500" fill="hold"/>
                                        <p:tgtEl>
                                          <p:spTgt spid="52247"/>
                                        </p:tgtEl>
                                        <p:attrNameLst>
                                          <p:attrName>ppt_h</p:attrName>
                                        </p:attrNameLst>
                                      </p:cBhvr>
                                      <p:tavLst>
                                        <p:tav tm="0">
                                          <p:val>
                                            <p:fltVal val="0"/>
                                          </p:val>
                                        </p:tav>
                                        <p:tav tm="100000">
                                          <p:val>
                                            <p:strVal val="#ppt_h"/>
                                          </p:val>
                                        </p:tav>
                                      </p:tavLst>
                                    </p:anim>
                                    <p:animEffect transition="in" filter="fade">
                                      <p:cBhvr>
                                        <p:cTn id="152" dur="500"/>
                                        <p:tgtEl>
                                          <p:spTgt spid="52247"/>
                                        </p:tgtEl>
                                      </p:cBhvr>
                                    </p:animEffect>
                                  </p:childTnLst>
                                </p:cTn>
                              </p:par>
                              <p:par>
                                <p:cTn id="153" presetID="53" presetClass="entr" presetSubtype="16" fill="hold" nodeType="withEffect">
                                  <p:stCondLst>
                                    <p:cond delay="0"/>
                                  </p:stCondLst>
                                  <p:childTnLst>
                                    <p:set>
                                      <p:cBhvr>
                                        <p:cTn id="154" dur="1" fill="hold">
                                          <p:stCondLst>
                                            <p:cond delay="0"/>
                                          </p:stCondLst>
                                        </p:cTn>
                                        <p:tgtEl>
                                          <p:spTgt spid="52257"/>
                                        </p:tgtEl>
                                        <p:attrNameLst>
                                          <p:attrName>style.visibility</p:attrName>
                                        </p:attrNameLst>
                                      </p:cBhvr>
                                      <p:to>
                                        <p:strVal val="visible"/>
                                      </p:to>
                                    </p:set>
                                    <p:anim calcmode="lin" valueType="num">
                                      <p:cBhvr>
                                        <p:cTn id="155" dur="500" fill="hold"/>
                                        <p:tgtEl>
                                          <p:spTgt spid="52257"/>
                                        </p:tgtEl>
                                        <p:attrNameLst>
                                          <p:attrName>ppt_w</p:attrName>
                                        </p:attrNameLst>
                                      </p:cBhvr>
                                      <p:tavLst>
                                        <p:tav tm="0">
                                          <p:val>
                                            <p:fltVal val="0"/>
                                          </p:val>
                                        </p:tav>
                                        <p:tav tm="100000">
                                          <p:val>
                                            <p:strVal val="#ppt_w"/>
                                          </p:val>
                                        </p:tav>
                                      </p:tavLst>
                                    </p:anim>
                                    <p:anim calcmode="lin" valueType="num">
                                      <p:cBhvr>
                                        <p:cTn id="156" dur="500" fill="hold"/>
                                        <p:tgtEl>
                                          <p:spTgt spid="52257"/>
                                        </p:tgtEl>
                                        <p:attrNameLst>
                                          <p:attrName>ppt_h</p:attrName>
                                        </p:attrNameLst>
                                      </p:cBhvr>
                                      <p:tavLst>
                                        <p:tav tm="0">
                                          <p:val>
                                            <p:fltVal val="0"/>
                                          </p:val>
                                        </p:tav>
                                        <p:tav tm="100000">
                                          <p:val>
                                            <p:strVal val="#ppt_h"/>
                                          </p:val>
                                        </p:tav>
                                      </p:tavLst>
                                    </p:anim>
                                    <p:animEffect transition="in" filter="fade">
                                      <p:cBhvr>
                                        <p:cTn id="157" dur="500"/>
                                        <p:tgtEl>
                                          <p:spTgt spid="52257"/>
                                        </p:tgtEl>
                                      </p:cBhvr>
                                    </p:animEffect>
                                  </p:childTnLst>
                                </p:cTn>
                              </p:par>
                              <p:par>
                                <p:cTn id="158" presetID="53" presetClass="entr" presetSubtype="16" fill="hold" nodeType="withEffect">
                                  <p:stCondLst>
                                    <p:cond delay="0"/>
                                  </p:stCondLst>
                                  <p:childTnLst>
                                    <p:set>
                                      <p:cBhvr>
                                        <p:cTn id="159" dur="1" fill="hold">
                                          <p:stCondLst>
                                            <p:cond delay="0"/>
                                          </p:stCondLst>
                                        </p:cTn>
                                        <p:tgtEl>
                                          <p:spTgt spid="52250"/>
                                        </p:tgtEl>
                                        <p:attrNameLst>
                                          <p:attrName>style.visibility</p:attrName>
                                        </p:attrNameLst>
                                      </p:cBhvr>
                                      <p:to>
                                        <p:strVal val="visible"/>
                                      </p:to>
                                    </p:set>
                                    <p:anim calcmode="lin" valueType="num">
                                      <p:cBhvr>
                                        <p:cTn id="160" dur="500" fill="hold"/>
                                        <p:tgtEl>
                                          <p:spTgt spid="52250"/>
                                        </p:tgtEl>
                                        <p:attrNameLst>
                                          <p:attrName>ppt_w</p:attrName>
                                        </p:attrNameLst>
                                      </p:cBhvr>
                                      <p:tavLst>
                                        <p:tav tm="0">
                                          <p:val>
                                            <p:fltVal val="0"/>
                                          </p:val>
                                        </p:tav>
                                        <p:tav tm="100000">
                                          <p:val>
                                            <p:strVal val="#ppt_w"/>
                                          </p:val>
                                        </p:tav>
                                      </p:tavLst>
                                    </p:anim>
                                    <p:anim calcmode="lin" valueType="num">
                                      <p:cBhvr>
                                        <p:cTn id="161" dur="500" fill="hold"/>
                                        <p:tgtEl>
                                          <p:spTgt spid="52250"/>
                                        </p:tgtEl>
                                        <p:attrNameLst>
                                          <p:attrName>ppt_h</p:attrName>
                                        </p:attrNameLst>
                                      </p:cBhvr>
                                      <p:tavLst>
                                        <p:tav tm="0">
                                          <p:val>
                                            <p:fltVal val="0"/>
                                          </p:val>
                                        </p:tav>
                                        <p:tav tm="100000">
                                          <p:val>
                                            <p:strVal val="#ppt_h"/>
                                          </p:val>
                                        </p:tav>
                                      </p:tavLst>
                                    </p:anim>
                                    <p:animEffect transition="in" filter="fade">
                                      <p:cBhvr>
                                        <p:cTn id="162" dur="500"/>
                                        <p:tgtEl>
                                          <p:spTgt spid="52250"/>
                                        </p:tgtEl>
                                      </p:cBhvr>
                                    </p:animEffect>
                                  </p:childTnLst>
                                </p:cTn>
                              </p:par>
                              <p:par>
                                <p:cTn id="163" presetID="53" presetClass="entr" presetSubtype="16" fill="hold" nodeType="withEffect">
                                  <p:stCondLst>
                                    <p:cond delay="0"/>
                                  </p:stCondLst>
                                  <p:childTnLst>
                                    <p:set>
                                      <p:cBhvr>
                                        <p:cTn id="164" dur="1" fill="hold">
                                          <p:stCondLst>
                                            <p:cond delay="0"/>
                                          </p:stCondLst>
                                        </p:cTn>
                                        <p:tgtEl>
                                          <p:spTgt spid="52248"/>
                                        </p:tgtEl>
                                        <p:attrNameLst>
                                          <p:attrName>style.visibility</p:attrName>
                                        </p:attrNameLst>
                                      </p:cBhvr>
                                      <p:to>
                                        <p:strVal val="visible"/>
                                      </p:to>
                                    </p:set>
                                    <p:anim calcmode="lin" valueType="num">
                                      <p:cBhvr>
                                        <p:cTn id="165" dur="500" fill="hold"/>
                                        <p:tgtEl>
                                          <p:spTgt spid="52248"/>
                                        </p:tgtEl>
                                        <p:attrNameLst>
                                          <p:attrName>ppt_w</p:attrName>
                                        </p:attrNameLst>
                                      </p:cBhvr>
                                      <p:tavLst>
                                        <p:tav tm="0">
                                          <p:val>
                                            <p:fltVal val="0"/>
                                          </p:val>
                                        </p:tav>
                                        <p:tav tm="100000">
                                          <p:val>
                                            <p:strVal val="#ppt_w"/>
                                          </p:val>
                                        </p:tav>
                                      </p:tavLst>
                                    </p:anim>
                                    <p:anim calcmode="lin" valueType="num">
                                      <p:cBhvr>
                                        <p:cTn id="166" dur="500" fill="hold"/>
                                        <p:tgtEl>
                                          <p:spTgt spid="52248"/>
                                        </p:tgtEl>
                                        <p:attrNameLst>
                                          <p:attrName>ppt_h</p:attrName>
                                        </p:attrNameLst>
                                      </p:cBhvr>
                                      <p:tavLst>
                                        <p:tav tm="0">
                                          <p:val>
                                            <p:fltVal val="0"/>
                                          </p:val>
                                        </p:tav>
                                        <p:tav tm="100000">
                                          <p:val>
                                            <p:strVal val="#ppt_h"/>
                                          </p:val>
                                        </p:tav>
                                      </p:tavLst>
                                    </p:anim>
                                    <p:animEffect transition="in" filter="fade">
                                      <p:cBhvr>
                                        <p:cTn id="167" dur="500"/>
                                        <p:tgtEl>
                                          <p:spTgt spid="52248"/>
                                        </p:tgtEl>
                                      </p:cBhvr>
                                    </p:animEffect>
                                  </p:childTnLst>
                                </p:cTn>
                              </p:par>
                              <p:par>
                                <p:cTn id="168" presetID="53" presetClass="entr" presetSubtype="16" fill="hold" nodeType="withEffect">
                                  <p:stCondLst>
                                    <p:cond delay="0"/>
                                  </p:stCondLst>
                                  <p:childTnLst>
                                    <p:set>
                                      <p:cBhvr>
                                        <p:cTn id="169" dur="1" fill="hold">
                                          <p:stCondLst>
                                            <p:cond delay="0"/>
                                          </p:stCondLst>
                                        </p:cTn>
                                        <p:tgtEl>
                                          <p:spTgt spid="52237"/>
                                        </p:tgtEl>
                                        <p:attrNameLst>
                                          <p:attrName>style.visibility</p:attrName>
                                        </p:attrNameLst>
                                      </p:cBhvr>
                                      <p:to>
                                        <p:strVal val="visible"/>
                                      </p:to>
                                    </p:set>
                                    <p:anim calcmode="lin" valueType="num">
                                      <p:cBhvr>
                                        <p:cTn id="170" dur="500" fill="hold"/>
                                        <p:tgtEl>
                                          <p:spTgt spid="52237"/>
                                        </p:tgtEl>
                                        <p:attrNameLst>
                                          <p:attrName>ppt_w</p:attrName>
                                        </p:attrNameLst>
                                      </p:cBhvr>
                                      <p:tavLst>
                                        <p:tav tm="0">
                                          <p:val>
                                            <p:fltVal val="0"/>
                                          </p:val>
                                        </p:tav>
                                        <p:tav tm="100000">
                                          <p:val>
                                            <p:strVal val="#ppt_w"/>
                                          </p:val>
                                        </p:tav>
                                      </p:tavLst>
                                    </p:anim>
                                    <p:anim calcmode="lin" valueType="num">
                                      <p:cBhvr>
                                        <p:cTn id="171" dur="500" fill="hold"/>
                                        <p:tgtEl>
                                          <p:spTgt spid="52237"/>
                                        </p:tgtEl>
                                        <p:attrNameLst>
                                          <p:attrName>ppt_h</p:attrName>
                                        </p:attrNameLst>
                                      </p:cBhvr>
                                      <p:tavLst>
                                        <p:tav tm="0">
                                          <p:val>
                                            <p:fltVal val="0"/>
                                          </p:val>
                                        </p:tav>
                                        <p:tav tm="100000">
                                          <p:val>
                                            <p:strVal val="#ppt_h"/>
                                          </p:val>
                                        </p:tav>
                                      </p:tavLst>
                                    </p:anim>
                                    <p:animEffect transition="in" filter="fade">
                                      <p:cBhvr>
                                        <p:cTn id="172" dur="500"/>
                                        <p:tgtEl>
                                          <p:spTgt spid="52237"/>
                                        </p:tgtEl>
                                      </p:cBhvr>
                                    </p:animEffect>
                                  </p:childTnLst>
                                </p:cTn>
                              </p:par>
                              <p:par>
                                <p:cTn id="173" presetID="22" presetClass="entr" presetSubtype="4" fill="hold" nodeType="withEffect">
                                  <p:stCondLst>
                                    <p:cond delay="0"/>
                                  </p:stCondLst>
                                  <p:childTnLst>
                                    <p:set>
                                      <p:cBhvr>
                                        <p:cTn id="174" dur="1" fill="hold">
                                          <p:stCondLst>
                                            <p:cond delay="0"/>
                                          </p:stCondLst>
                                        </p:cTn>
                                        <p:tgtEl>
                                          <p:spTgt spid="37"/>
                                        </p:tgtEl>
                                        <p:attrNameLst>
                                          <p:attrName>style.visibility</p:attrName>
                                        </p:attrNameLst>
                                      </p:cBhvr>
                                      <p:to>
                                        <p:strVal val="visible"/>
                                      </p:to>
                                    </p:set>
                                    <p:animEffect transition="in" filter="wipe(down)">
                                      <p:cBhvr>
                                        <p:cTn id="17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3" grpId="0" animBg="1"/>
      <p:bldP spid="34"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Прямоугольник 49"/>
          <p:cNvSpPr/>
          <p:nvPr/>
        </p:nvSpPr>
        <p:spPr>
          <a:xfrm>
            <a:off x="4716463" y="3860800"/>
            <a:ext cx="4237037" cy="2663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dirty="0"/>
          </a:p>
        </p:txBody>
      </p:sp>
      <p:sp>
        <p:nvSpPr>
          <p:cNvPr id="43" name="Прямоугольник 42"/>
          <p:cNvSpPr/>
          <p:nvPr/>
        </p:nvSpPr>
        <p:spPr>
          <a:xfrm>
            <a:off x="323850" y="3860800"/>
            <a:ext cx="4237038" cy="2663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dirty="0"/>
          </a:p>
        </p:txBody>
      </p:sp>
      <p:sp>
        <p:nvSpPr>
          <p:cNvPr id="34" name="Прямоугольник 33"/>
          <p:cNvSpPr/>
          <p:nvPr/>
        </p:nvSpPr>
        <p:spPr>
          <a:xfrm>
            <a:off x="3873500" y="1054100"/>
            <a:ext cx="5065713" cy="2663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dirty="0"/>
          </a:p>
        </p:txBody>
      </p:sp>
      <p:sp>
        <p:nvSpPr>
          <p:cNvPr id="3" name="Прямоугольник 2"/>
          <p:cNvSpPr/>
          <p:nvPr/>
        </p:nvSpPr>
        <p:spPr>
          <a:xfrm>
            <a:off x="323850" y="1054100"/>
            <a:ext cx="3311525" cy="2663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dirty="0"/>
          </a:p>
        </p:txBody>
      </p:sp>
      <p:sp>
        <p:nvSpPr>
          <p:cNvPr id="8" name="AutoShape 5"/>
          <p:cNvSpPr>
            <a:spLocks noChangeArrowheads="1"/>
          </p:cNvSpPr>
          <p:nvPr/>
        </p:nvSpPr>
        <p:spPr bwMode="auto">
          <a:xfrm>
            <a:off x="0" y="0"/>
            <a:ext cx="9144000" cy="76517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800" dirty="0"/>
              <a:t>Профессорско-преподавательский состав кафедры</a:t>
            </a:r>
            <a:endParaRPr lang="en-US" sz="2800" b="1" dirty="0">
              <a:effectLst>
                <a:outerShdw blurRad="38100" dist="38100" dir="2700000" algn="tl">
                  <a:srgbClr val="000000">
                    <a:alpha val="43137"/>
                  </a:srgbClr>
                </a:outerShdw>
              </a:effectLst>
              <a:latin typeface="Franklin Gothic Book" pitchFamily="34" charset="0"/>
            </a:endParaRPr>
          </a:p>
        </p:txBody>
      </p:sp>
      <p:pic>
        <p:nvPicPr>
          <p:cNvPr id="14" name="Picture 2" descr="C:\Documents and Settings\admin\Рабочий стол\Презентация кафедры\image~11266.jpeg"/>
          <p:cNvPicPr>
            <a:picLocks noChangeAspect="1" noChangeArrowheads="1"/>
          </p:cNvPicPr>
          <p:nvPr/>
        </p:nvPicPr>
        <p:blipFill>
          <a:blip r:embed="rId3"/>
          <a:srcRect/>
          <a:stretch>
            <a:fillRect/>
          </a:stretch>
        </p:blipFill>
        <p:spPr bwMode="auto">
          <a:xfrm>
            <a:off x="558800" y="1152525"/>
            <a:ext cx="720725" cy="1081088"/>
          </a:xfrm>
          <a:prstGeom prst="rect">
            <a:avLst/>
          </a:prstGeom>
          <a:noFill/>
          <a:ln w="9525">
            <a:noFill/>
            <a:miter lim="800000"/>
            <a:headEnd/>
            <a:tailEnd/>
          </a:ln>
        </p:spPr>
      </p:pic>
      <p:pic>
        <p:nvPicPr>
          <p:cNvPr id="52226" name="Picture 2" descr="C:\Users\admin\Downloads\krasov.jpg"/>
          <p:cNvPicPr>
            <a:picLocks noChangeAspect="1" noChangeArrowheads="1"/>
          </p:cNvPicPr>
          <p:nvPr/>
        </p:nvPicPr>
        <p:blipFill>
          <a:blip r:embed="rId4"/>
          <a:srcRect/>
          <a:stretch>
            <a:fillRect/>
          </a:stretch>
        </p:blipFill>
        <p:spPr bwMode="auto">
          <a:xfrm>
            <a:off x="1581150" y="1125538"/>
            <a:ext cx="738188" cy="1108075"/>
          </a:xfrm>
          <a:prstGeom prst="rect">
            <a:avLst/>
          </a:prstGeom>
          <a:noFill/>
          <a:ln w="9525">
            <a:noFill/>
            <a:miter lim="800000"/>
            <a:headEnd/>
            <a:tailEnd/>
          </a:ln>
        </p:spPr>
      </p:pic>
      <p:pic>
        <p:nvPicPr>
          <p:cNvPr id="52227" name="Picture 3" descr="C:\Users\admin\Downloads\andrianov.jpg"/>
          <p:cNvPicPr>
            <a:picLocks noChangeAspect="1" noChangeArrowheads="1"/>
          </p:cNvPicPr>
          <p:nvPr/>
        </p:nvPicPr>
        <p:blipFill>
          <a:blip r:embed="rId5"/>
          <a:srcRect/>
          <a:stretch>
            <a:fillRect/>
          </a:stretch>
        </p:blipFill>
        <p:spPr bwMode="auto">
          <a:xfrm>
            <a:off x="2544763" y="1187450"/>
            <a:ext cx="850900" cy="1136650"/>
          </a:xfrm>
          <a:prstGeom prst="rect">
            <a:avLst/>
          </a:prstGeom>
          <a:noFill/>
          <a:ln w="9525">
            <a:noFill/>
            <a:miter lim="800000"/>
            <a:headEnd/>
            <a:tailEnd/>
          </a:ln>
        </p:spPr>
      </p:pic>
      <p:pic>
        <p:nvPicPr>
          <p:cNvPr id="52228" name="Picture 4" descr="C:\Users\admin\Downloads\buynevich.jpg"/>
          <p:cNvPicPr>
            <a:picLocks noChangeAspect="1" noChangeArrowheads="1"/>
          </p:cNvPicPr>
          <p:nvPr/>
        </p:nvPicPr>
        <p:blipFill>
          <a:blip r:embed="rId6"/>
          <a:srcRect/>
          <a:stretch>
            <a:fillRect/>
          </a:stretch>
        </p:blipFill>
        <p:spPr bwMode="auto">
          <a:xfrm>
            <a:off x="2544763" y="2425700"/>
            <a:ext cx="760412" cy="1139825"/>
          </a:xfrm>
          <a:prstGeom prst="rect">
            <a:avLst/>
          </a:prstGeom>
          <a:noFill/>
          <a:ln w="9525">
            <a:noFill/>
            <a:miter lim="800000"/>
            <a:headEnd/>
            <a:tailEnd/>
          </a:ln>
        </p:spPr>
      </p:pic>
      <p:pic>
        <p:nvPicPr>
          <p:cNvPr id="52229" name="Picture 5" descr="C:\Users\admin\Downloads\korzhik.jpg"/>
          <p:cNvPicPr>
            <a:picLocks noChangeAspect="1" noChangeArrowheads="1"/>
          </p:cNvPicPr>
          <p:nvPr/>
        </p:nvPicPr>
        <p:blipFill>
          <a:blip r:embed="rId7"/>
          <a:srcRect/>
          <a:stretch>
            <a:fillRect/>
          </a:stretch>
        </p:blipFill>
        <p:spPr bwMode="auto">
          <a:xfrm>
            <a:off x="539750" y="2449513"/>
            <a:ext cx="760413" cy="1139825"/>
          </a:xfrm>
          <a:prstGeom prst="rect">
            <a:avLst/>
          </a:prstGeom>
          <a:noFill/>
          <a:ln w="9525">
            <a:noFill/>
            <a:miter lim="800000"/>
            <a:headEnd/>
            <a:tailEnd/>
          </a:ln>
        </p:spPr>
      </p:pic>
      <p:pic>
        <p:nvPicPr>
          <p:cNvPr id="52230" name="Picture 6" descr="C:\Users\admin\Downloads\yakovlev.JPG"/>
          <p:cNvPicPr>
            <a:picLocks noChangeAspect="1" noChangeArrowheads="1"/>
          </p:cNvPicPr>
          <p:nvPr/>
        </p:nvPicPr>
        <p:blipFill>
          <a:blip r:embed="rId8"/>
          <a:srcRect/>
          <a:stretch>
            <a:fillRect/>
          </a:stretch>
        </p:blipFill>
        <p:spPr bwMode="auto">
          <a:xfrm>
            <a:off x="1581150" y="2425700"/>
            <a:ext cx="757238" cy="1139825"/>
          </a:xfrm>
          <a:prstGeom prst="rect">
            <a:avLst/>
          </a:prstGeom>
          <a:noFill/>
          <a:ln w="9525">
            <a:noFill/>
            <a:miter lim="800000"/>
            <a:headEnd/>
            <a:tailEnd/>
          </a:ln>
        </p:spPr>
      </p:pic>
      <p:pic>
        <p:nvPicPr>
          <p:cNvPr id="52232" name="Picture 8" descr="C:\Users\admin\Downloads\chechulin.jpg"/>
          <p:cNvPicPr>
            <a:picLocks noChangeAspect="1" noChangeArrowheads="1"/>
          </p:cNvPicPr>
          <p:nvPr/>
        </p:nvPicPr>
        <p:blipFill>
          <a:blip r:embed="rId9"/>
          <a:srcRect/>
          <a:stretch>
            <a:fillRect/>
          </a:stretch>
        </p:blipFill>
        <p:spPr bwMode="auto">
          <a:xfrm>
            <a:off x="4017963" y="1128713"/>
            <a:ext cx="742950" cy="1114425"/>
          </a:xfrm>
          <a:prstGeom prst="rect">
            <a:avLst/>
          </a:prstGeom>
          <a:noFill/>
          <a:ln w="9525">
            <a:noFill/>
            <a:miter lim="800000"/>
            <a:headEnd/>
            <a:tailEnd/>
          </a:ln>
        </p:spPr>
      </p:pic>
      <p:pic>
        <p:nvPicPr>
          <p:cNvPr id="52233" name="Picture 9" descr="C:\Users\admin\Downloads\lena.jpg"/>
          <p:cNvPicPr>
            <a:picLocks noChangeAspect="1" noChangeArrowheads="1"/>
          </p:cNvPicPr>
          <p:nvPr/>
        </p:nvPicPr>
        <p:blipFill>
          <a:blip r:embed="rId10"/>
          <a:srcRect/>
          <a:stretch>
            <a:fillRect/>
          </a:stretch>
        </p:blipFill>
        <p:spPr bwMode="auto">
          <a:xfrm>
            <a:off x="6037263" y="1135063"/>
            <a:ext cx="811212" cy="1108075"/>
          </a:xfrm>
          <a:prstGeom prst="rect">
            <a:avLst/>
          </a:prstGeom>
          <a:noFill/>
          <a:ln w="9525">
            <a:noFill/>
            <a:miter lim="800000"/>
            <a:headEnd/>
            <a:tailEnd/>
          </a:ln>
        </p:spPr>
      </p:pic>
      <p:pic>
        <p:nvPicPr>
          <p:cNvPr id="52234" name="Picture 10" descr="C:\Users\admin\Downloads\peshkov.jpg"/>
          <p:cNvPicPr>
            <a:picLocks noChangeAspect="1" noChangeArrowheads="1"/>
          </p:cNvPicPr>
          <p:nvPr/>
        </p:nvPicPr>
        <p:blipFill>
          <a:blip r:embed="rId11"/>
          <a:srcRect/>
          <a:stretch>
            <a:fillRect/>
          </a:stretch>
        </p:blipFill>
        <p:spPr bwMode="auto">
          <a:xfrm>
            <a:off x="7035800" y="1155700"/>
            <a:ext cx="730250" cy="1087438"/>
          </a:xfrm>
          <a:prstGeom prst="rect">
            <a:avLst/>
          </a:prstGeom>
          <a:noFill/>
          <a:ln w="9525">
            <a:noFill/>
            <a:miter lim="800000"/>
            <a:headEnd/>
            <a:tailEnd/>
          </a:ln>
        </p:spPr>
      </p:pic>
      <p:pic>
        <p:nvPicPr>
          <p:cNvPr id="52236" name="Picture 12" descr="C:\Users\admin\Downloads\kushnir_300.jpg"/>
          <p:cNvPicPr>
            <a:picLocks noChangeAspect="1" noChangeArrowheads="1"/>
          </p:cNvPicPr>
          <p:nvPr/>
        </p:nvPicPr>
        <p:blipFill>
          <a:blip r:embed="rId12"/>
          <a:srcRect/>
          <a:stretch>
            <a:fillRect/>
          </a:stretch>
        </p:blipFill>
        <p:spPr bwMode="auto">
          <a:xfrm>
            <a:off x="7035800" y="2424113"/>
            <a:ext cx="744538" cy="1116012"/>
          </a:xfrm>
          <a:prstGeom prst="rect">
            <a:avLst/>
          </a:prstGeom>
          <a:noFill/>
          <a:ln w="9525">
            <a:noFill/>
            <a:miter lim="800000"/>
            <a:headEnd/>
            <a:tailEnd/>
          </a:ln>
        </p:spPr>
      </p:pic>
      <p:pic>
        <p:nvPicPr>
          <p:cNvPr id="52238" name="Picture 14" descr="C:\Users\admin\Downloads\volkogonov_400.jpg"/>
          <p:cNvPicPr>
            <a:picLocks noChangeAspect="1" noChangeArrowheads="1"/>
          </p:cNvPicPr>
          <p:nvPr/>
        </p:nvPicPr>
        <p:blipFill>
          <a:blip r:embed="rId13"/>
          <a:srcRect/>
          <a:stretch>
            <a:fillRect/>
          </a:stretch>
        </p:blipFill>
        <p:spPr bwMode="auto">
          <a:xfrm>
            <a:off x="4027488" y="2465388"/>
            <a:ext cx="858837" cy="1146175"/>
          </a:xfrm>
          <a:prstGeom prst="rect">
            <a:avLst/>
          </a:prstGeom>
          <a:noFill/>
          <a:ln w="9525">
            <a:noFill/>
            <a:miter lim="800000"/>
            <a:headEnd/>
            <a:tailEnd/>
          </a:ln>
        </p:spPr>
      </p:pic>
      <p:pic>
        <p:nvPicPr>
          <p:cNvPr id="52242" name="Picture 18"/>
          <p:cNvPicPr>
            <a:picLocks noChangeAspect="1" noChangeArrowheads="1"/>
          </p:cNvPicPr>
          <p:nvPr/>
        </p:nvPicPr>
        <p:blipFill>
          <a:blip r:embed="rId14"/>
          <a:srcRect/>
          <a:stretch>
            <a:fillRect/>
          </a:stretch>
        </p:blipFill>
        <p:spPr bwMode="auto">
          <a:xfrm>
            <a:off x="7905750" y="1163638"/>
            <a:ext cx="876300" cy="973137"/>
          </a:xfrm>
          <a:prstGeom prst="rect">
            <a:avLst/>
          </a:prstGeom>
          <a:noFill/>
          <a:ln w="9525">
            <a:noFill/>
            <a:miter lim="800000"/>
            <a:headEnd/>
            <a:tailEnd/>
          </a:ln>
        </p:spPr>
      </p:pic>
      <p:pic>
        <p:nvPicPr>
          <p:cNvPr id="52243" name="Picture 19"/>
          <p:cNvPicPr>
            <a:picLocks noChangeAspect="1" noChangeArrowheads="1"/>
          </p:cNvPicPr>
          <p:nvPr/>
        </p:nvPicPr>
        <p:blipFill>
          <a:blip r:embed="rId15"/>
          <a:srcRect/>
          <a:stretch>
            <a:fillRect/>
          </a:stretch>
        </p:blipFill>
        <p:spPr bwMode="auto">
          <a:xfrm>
            <a:off x="7942263" y="2454275"/>
            <a:ext cx="828675" cy="1085850"/>
          </a:xfrm>
          <a:prstGeom prst="rect">
            <a:avLst/>
          </a:prstGeom>
          <a:noFill/>
          <a:ln w="9525">
            <a:noFill/>
            <a:miter lim="800000"/>
            <a:headEnd/>
            <a:tailEnd/>
          </a:ln>
        </p:spPr>
      </p:pic>
      <p:pic>
        <p:nvPicPr>
          <p:cNvPr id="52245" name="Picture 21" descr="http://zss.sut.ru/useruploads/images/imgo.jpg"/>
          <p:cNvPicPr>
            <a:picLocks noChangeAspect="1" noChangeArrowheads="1"/>
          </p:cNvPicPr>
          <p:nvPr/>
        </p:nvPicPr>
        <p:blipFill>
          <a:blip r:embed="rId16"/>
          <a:srcRect/>
          <a:stretch>
            <a:fillRect/>
          </a:stretch>
        </p:blipFill>
        <p:spPr bwMode="auto">
          <a:xfrm>
            <a:off x="7943850" y="4043363"/>
            <a:ext cx="949325" cy="1008062"/>
          </a:xfrm>
          <a:prstGeom prst="rect">
            <a:avLst/>
          </a:prstGeom>
          <a:noFill/>
          <a:ln w="9525">
            <a:noFill/>
            <a:miter lim="800000"/>
            <a:headEnd/>
            <a:tailEnd/>
          </a:ln>
        </p:spPr>
      </p:pic>
      <p:pic>
        <p:nvPicPr>
          <p:cNvPr id="52246" name="Picture 22" descr="C:\Users\admin\Downloads\sheffer.jpg"/>
          <p:cNvPicPr>
            <a:picLocks noChangeAspect="1" noChangeArrowheads="1"/>
          </p:cNvPicPr>
          <p:nvPr/>
        </p:nvPicPr>
        <p:blipFill>
          <a:blip r:embed="rId17"/>
          <a:srcRect/>
          <a:stretch>
            <a:fillRect/>
          </a:stretch>
        </p:blipFill>
        <p:spPr bwMode="auto">
          <a:xfrm>
            <a:off x="2505075" y="4000500"/>
            <a:ext cx="771525" cy="1157288"/>
          </a:xfrm>
          <a:prstGeom prst="rect">
            <a:avLst/>
          </a:prstGeom>
          <a:noFill/>
          <a:ln w="9525">
            <a:noFill/>
            <a:miter lim="800000"/>
            <a:headEnd/>
            <a:tailEnd/>
          </a:ln>
        </p:spPr>
      </p:pic>
      <p:pic>
        <p:nvPicPr>
          <p:cNvPr id="52248" name="Picture 24" descr="C:\Users\admin\Downloads\ushakov.jpg"/>
          <p:cNvPicPr>
            <a:picLocks noChangeAspect="1" noChangeArrowheads="1"/>
          </p:cNvPicPr>
          <p:nvPr/>
        </p:nvPicPr>
        <p:blipFill>
          <a:blip r:embed="rId18"/>
          <a:srcRect/>
          <a:stretch>
            <a:fillRect/>
          </a:stretch>
        </p:blipFill>
        <p:spPr bwMode="auto">
          <a:xfrm>
            <a:off x="536575" y="3959225"/>
            <a:ext cx="750888" cy="1125538"/>
          </a:xfrm>
          <a:prstGeom prst="rect">
            <a:avLst/>
          </a:prstGeom>
          <a:noFill/>
          <a:ln w="9525">
            <a:noFill/>
            <a:miter lim="800000"/>
            <a:headEnd/>
            <a:tailEnd/>
          </a:ln>
        </p:spPr>
      </p:pic>
      <p:pic>
        <p:nvPicPr>
          <p:cNvPr id="52249" name="Picture 25" descr="C:\Users\admin\Downloads\prudnikov.jpg"/>
          <p:cNvPicPr>
            <a:picLocks noChangeAspect="1" noChangeArrowheads="1"/>
          </p:cNvPicPr>
          <p:nvPr/>
        </p:nvPicPr>
        <p:blipFill>
          <a:blip r:embed="rId19"/>
          <a:srcRect/>
          <a:stretch>
            <a:fillRect/>
          </a:stretch>
        </p:blipFill>
        <p:spPr bwMode="auto">
          <a:xfrm>
            <a:off x="566738" y="5418138"/>
            <a:ext cx="690562" cy="1035050"/>
          </a:xfrm>
          <a:prstGeom prst="rect">
            <a:avLst/>
          </a:prstGeom>
          <a:noFill/>
          <a:ln w="9525">
            <a:noFill/>
            <a:miter lim="800000"/>
            <a:headEnd/>
            <a:tailEnd/>
          </a:ln>
        </p:spPr>
      </p:pic>
      <p:pic>
        <p:nvPicPr>
          <p:cNvPr id="52250" name="Picture 26" descr="C:\Users\admin\Downloads\Ковцур ММ фото+фон копия.jpg"/>
          <p:cNvPicPr>
            <a:picLocks noChangeAspect="1" noChangeArrowheads="1"/>
          </p:cNvPicPr>
          <p:nvPr/>
        </p:nvPicPr>
        <p:blipFill>
          <a:blip r:embed="rId20"/>
          <a:srcRect/>
          <a:stretch>
            <a:fillRect/>
          </a:stretch>
        </p:blipFill>
        <p:spPr bwMode="auto">
          <a:xfrm>
            <a:off x="3563938" y="4073525"/>
            <a:ext cx="787400" cy="1084263"/>
          </a:xfrm>
          <a:prstGeom prst="rect">
            <a:avLst/>
          </a:prstGeom>
          <a:noFill/>
          <a:ln w="9525">
            <a:noFill/>
            <a:miter lim="800000"/>
            <a:headEnd/>
            <a:tailEnd/>
          </a:ln>
        </p:spPr>
      </p:pic>
      <p:pic>
        <p:nvPicPr>
          <p:cNvPr id="52251" name="Picture 27" descr="C:\Users\admin\Downloads\kirillov.jpg"/>
          <p:cNvPicPr>
            <a:picLocks noChangeAspect="1" noChangeArrowheads="1"/>
          </p:cNvPicPr>
          <p:nvPr/>
        </p:nvPicPr>
        <p:blipFill>
          <a:blip r:embed="rId21"/>
          <a:srcRect/>
          <a:stretch>
            <a:fillRect/>
          </a:stretch>
        </p:blipFill>
        <p:spPr bwMode="auto">
          <a:xfrm>
            <a:off x="3546475" y="5337175"/>
            <a:ext cx="809625" cy="1081088"/>
          </a:xfrm>
          <a:prstGeom prst="rect">
            <a:avLst/>
          </a:prstGeom>
          <a:noFill/>
          <a:ln w="9525">
            <a:noFill/>
            <a:miter lim="800000"/>
            <a:headEnd/>
            <a:tailEnd/>
          </a:ln>
        </p:spPr>
      </p:pic>
      <p:pic>
        <p:nvPicPr>
          <p:cNvPr id="52252" name="Picture 28" descr="C:\Users\admin\Downloads\gvozdev12.jpg"/>
          <p:cNvPicPr>
            <a:picLocks noChangeAspect="1" noChangeArrowheads="1"/>
          </p:cNvPicPr>
          <p:nvPr/>
        </p:nvPicPr>
        <p:blipFill>
          <a:blip r:embed="rId22"/>
          <a:srcRect/>
          <a:stretch>
            <a:fillRect/>
          </a:stretch>
        </p:blipFill>
        <p:spPr bwMode="auto">
          <a:xfrm>
            <a:off x="1447800" y="5268913"/>
            <a:ext cx="787400" cy="1184275"/>
          </a:xfrm>
          <a:prstGeom prst="rect">
            <a:avLst/>
          </a:prstGeom>
          <a:noFill/>
          <a:ln w="9525">
            <a:noFill/>
            <a:miter lim="800000"/>
            <a:headEnd/>
            <a:tailEnd/>
          </a:ln>
        </p:spPr>
      </p:pic>
      <p:pic>
        <p:nvPicPr>
          <p:cNvPr id="52253" name="Picture 29" descr="C:\Users\admin\Downloads\baskakov_new.jpg"/>
          <p:cNvPicPr>
            <a:picLocks noChangeAspect="1" noChangeArrowheads="1"/>
          </p:cNvPicPr>
          <p:nvPr/>
        </p:nvPicPr>
        <p:blipFill>
          <a:blip r:embed="rId23"/>
          <a:srcRect/>
          <a:stretch>
            <a:fillRect/>
          </a:stretch>
        </p:blipFill>
        <p:spPr bwMode="auto">
          <a:xfrm>
            <a:off x="2514600" y="5373688"/>
            <a:ext cx="784225" cy="1044575"/>
          </a:xfrm>
          <a:prstGeom prst="rect">
            <a:avLst/>
          </a:prstGeom>
          <a:noFill/>
          <a:ln w="9525">
            <a:noFill/>
            <a:miter lim="800000"/>
            <a:headEnd/>
            <a:tailEnd/>
          </a:ln>
        </p:spPr>
      </p:pic>
      <p:pic>
        <p:nvPicPr>
          <p:cNvPr id="52255" name="Picture 31" descr="http://zss.sut.ru/useruploads/images/Podolyak_R_foto.jpg"/>
          <p:cNvPicPr>
            <a:picLocks noChangeAspect="1" noChangeArrowheads="1"/>
          </p:cNvPicPr>
          <p:nvPr/>
        </p:nvPicPr>
        <p:blipFill>
          <a:blip r:embed="rId24"/>
          <a:srcRect/>
          <a:stretch>
            <a:fillRect/>
          </a:stretch>
        </p:blipFill>
        <p:spPr bwMode="auto">
          <a:xfrm>
            <a:off x="6049963" y="3992563"/>
            <a:ext cx="750887" cy="1017587"/>
          </a:xfrm>
          <a:prstGeom prst="rect">
            <a:avLst/>
          </a:prstGeom>
          <a:noFill/>
          <a:ln w="9525">
            <a:noFill/>
            <a:miter lim="800000"/>
            <a:headEnd/>
            <a:tailEnd/>
          </a:ln>
        </p:spPr>
      </p:pic>
      <p:pic>
        <p:nvPicPr>
          <p:cNvPr id="52256" name="Picture 32" descr="C:\Users\admin\Downloads\pestov1.jpg"/>
          <p:cNvPicPr>
            <a:picLocks noChangeAspect="1" noChangeArrowheads="1"/>
          </p:cNvPicPr>
          <p:nvPr/>
        </p:nvPicPr>
        <p:blipFill>
          <a:blip r:embed="rId25"/>
          <a:srcRect/>
          <a:stretch>
            <a:fillRect/>
          </a:stretch>
        </p:blipFill>
        <p:spPr bwMode="auto">
          <a:xfrm>
            <a:off x="5029200" y="3959225"/>
            <a:ext cx="827088" cy="1241425"/>
          </a:xfrm>
          <a:prstGeom prst="rect">
            <a:avLst/>
          </a:prstGeom>
          <a:noFill/>
          <a:ln w="9525">
            <a:noFill/>
            <a:miter lim="800000"/>
            <a:headEnd/>
            <a:tailEnd/>
          </a:ln>
        </p:spPr>
      </p:pic>
      <p:pic>
        <p:nvPicPr>
          <p:cNvPr id="52257" name="Picture 33" descr="C:\Users\admin\Downloads\levin.jpg"/>
          <p:cNvPicPr>
            <a:picLocks noChangeAspect="1" noChangeArrowheads="1"/>
          </p:cNvPicPr>
          <p:nvPr/>
        </p:nvPicPr>
        <p:blipFill>
          <a:blip r:embed="rId26"/>
          <a:srcRect/>
          <a:stretch>
            <a:fillRect/>
          </a:stretch>
        </p:blipFill>
        <p:spPr bwMode="auto">
          <a:xfrm>
            <a:off x="7019925" y="4005263"/>
            <a:ext cx="803275" cy="1204912"/>
          </a:xfrm>
          <a:prstGeom prst="rect">
            <a:avLst/>
          </a:prstGeom>
          <a:noFill/>
          <a:ln w="9525">
            <a:noFill/>
            <a:miter lim="800000"/>
            <a:headEnd/>
            <a:tailEnd/>
          </a:ln>
        </p:spPr>
      </p:pic>
      <p:pic>
        <p:nvPicPr>
          <p:cNvPr id="52259" name="Picture 35" descr="&amp;SHcy;&amp;tcy;&amp;iecy;&amp;rcy;&amp;iecy;&amp;ncy;&amp;bcy;&amp;iecy;&amp;rcy;&amp;gcy; &amp;Scy;&amp;tcy;&amp;acy;&amp;ncy;&amp;icy;&amp;scy;&amp;lcy;&amp;acy;&amp;vcy; &amp;Icy;&amp;gcy;&amp;ocy;&amp;rcy;&amp;iecy;&amp;vcy;&amp;icy;&amp;chcy;"/>
          <p:cNvPicPr>
            <a:picLocks noChangeAspect="1" noChangeArrowheads="1"/>
          </p:cNvPicPr>
          <p:nvPr/>
        </p:nvPicPr>
        <p:blipFill>
          <a:blip r:embed="rId27"/>
          <a:srcRect/>
          <a:stretch>
            <a:fillRect/>
          </a:stretch>
        </p:blipFill>
        <p:spPr bwMode="auto">
          <a:xfrm>
            <a:off x="5021263" y="5367338"/>
            <a:ext cx="847725" cy="869950"/>
          </a:xfrm>
          <a:prstGeom prst="rect">
            <a:avLst/>
          </a:prstGeom>
          <a:noFill/>
          <a:ln w="9525">
            <a:noFill/>
            <a:miter lim="800000"/>
            <a:headEnd/>
            <a:tailEnd/>
          </a:ln>
        </p:spPr>
      </p:pic>
      <p:sp>
        <p:nvSpPr>
          <p:cNvPr id="36" name="Прямоугольник 35"/>
          <p:cNvSpPr/>
          <p:nvPr/>
        </p:nvSpPr>
        <p:spPr>
          <a:xfrm>
            <a:off x="242888" y="1246188"/>
            <a:ext cx="3416300" cy="4556125"/>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ru-RU" dirty="0"/>
          </a:p>
        </p:txBody>
      </p:sp>
      <p:sp>
        <p:nvSpPr>
          <p:cNvPr id="37" name="Прямоугольник 36"/>
          <p:cNvSpPr/>
          <p:nvPr/>
        </p:nvSpPr>
        <p:spPr>
          <a:xfrm>
            <a:off x="3873500" y="2465388"/>
            <a:ext cx="5065713" cy="1755775"/>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defRPr/>
            </a:pPr>
            <a:r>
              <a:rPr lang="ru-RU" b="1" dirty="0"/>
              <a:t>4 </a:t>
            </a:r>
            <a:r>
              <a:rPr lang="en-US" b="1" dirty="0"/>
              <a:t>teachers came in the department when they were pupils</a:t>
            </a:r>
            <a:r>
              <a:rPr lang="ru-RU" b="1" dirty="0"/>
              <a:t>.</a:t>
            </a:r>
          </a:p>
        </p:txBody>
      </p:sp>
      <p:pic>
        <p:nvPicPr>
          <p:cNvPr id="52231" name="Picture 7" descr="C:\Users\admin\Downloads\urkin.jpg"/>
          <p:cNvPicPr>
            <a:picLocks noChangeAspect="1" noChangeArrowheads="1"/>
          </p:cNvPicPr>
          <p:nvPr/>
        </p:nvPicPr>
        <p:blipFill>
          <a:blip r:embed="rId28"/>
          <a:srcRect/>
          <a:stretch>
            <a:fillRect/>
          </a:stretch>
        </p:blipFill>
        <p:spPr bwMode="auto">
          <a:xfrm>
            <a:off x="536575" y="1570038"/>
            <a:ext cx="1282700" cy="1757362"/>
          </a:xfrm>
          <a:prstGeom prst="rect">
            <a:avLst/>
          </a:prstGeom>
          <a:noFill/>
          <a:ln w="9525">
            <a:noFill/>
            <a:miter lim="800000"/>
            <a:headEnd/>
            <a:tailEnd/>
          </a:ln>
        </p:spPr>
      </p:pic>
      <p:pic>
        <p:nvPicPr>
          <p:cNvPr id="52235" name="Picture 11" descr="C:\Users\admin\Downloads\nebaeva.jpg"/>
          <p:cNvPicPr>
            <a:picLocks noChangeAspect="1" noChangeArrowheads="1"/>
          </p:cNvPicPr>
          <p:nvPr/>
        </p:nvPicPr>
        <p:blipFill>
          <a:blip r:embed="rId29"/>
          <a:srcRect/>
          <a:stretch>
            <a:fillRect/>
          </a:stretch>
        </p:blipFill>
        <p:spPr bwMode="auto">
          <a:xfrm>
            <a:off x="558800" y="3640138"/>
            <a:ext cx="1303338" cy="1952625"/>
          </a:xfrm>
          <a:prstGeom prst="rect">
            <a:avLst/>
          </a:prstGeom>
          <a:noFill/>
          <a:ln w="9525">
            <a:noFill/>
            <a:miter lim="800000"/>
            <a:headEnd/>
            <a:tailEnd/>
          </a:ln>
        </p:spPr>
      </p:pic>
      <p:pic>
        <p:nvPicPr>
          <p:cNvPr id="52237" name="Picture 13" descr="C:\Users\admin\Downloads\ger.jpg"/>
          <p:cNvPicPr>
            <a:picLocks noChangeAspect="1" noChangeArrowheads="1"/>
          </p:cNvPicPr>
          <p:nvPr/>
        </p:nvPicPr>
        <p:blipFill>
          <a:blip r:embed="rId30"/>
          <a:srcRect/>
          <a:stretch>
            <a:fillRect/>
          </a:stretch>
        </p:blipFill>
        <p:spPr bwMode="auto">
          <a:xfrm>
            <a:off x="2135188" y="3605213"/>
            <a:ext cx="1349375" cy="1917700"/>
          </a:xfrm>
          <a:prstGeom prst="rect">
            <a:avLst/>
          </a:prstGeom>
          <a:noFill/>
          <a:ln w="9525">
            <a:noFill/>
            <a:miter lim="800000"/>
            <a:headEnd/>
            <a:tailEnd/>
          </a:ln>
        </p:spPr>
      </p:pic>
      <p:pic>
        <p:nvPicPr>
          <p:cNvPr id="52247" name="Picture 23" descr="C:\Users\admin\Downloads\cvetkov2.jpg"/>
          <p:cNvPicPr>
            <a:picLocks noChangeAspect="1" noChangeArrowheads="1"/>
          </p:cNvPicPr>
          <p:nvPr/>
        </p:nvPicPr>
        <p:blipFill>
          <a:blip r:embed="rId31"/>
          <a:srcRect/>
          <a:stretch>
            <a:fillRect/>
          </a:stretch>
        </p:blipFill>
        <p:spPr bwMode="auto">
          <a:xfrm>
            <a:off x="2105025" y="1601788"/>
            <a:ext cx="1435100" cy="1830387"/>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52226"/>
                                        </p:tgtEl>
                                        <p:attrNameLst>
                                          <p:attrName>style.visibility</p:attrName>
                                        </p:attrNameLst>
                                      </p:cBhvr>
                                      <p:to>
                                        <p:strVal val="visible"/>
                                      </p:to>
                                    </p:set>
                                    <p:anim calcmode="lin" valueType="num">
                                      <p:cBhvr>
                                        <p:cTn id="17" dur="500" fill="hold"/>
                                        <p:tgtEl>
                                          <p:spTgt spid="52226"/>
                                        </p:tgtEl>
                                        <p:attrNameLst>
                                          <p:attrName>ppt_w</p:attrName>
                                        </p:attrNameLst>
                                      </p:cBhvr>
                                      <p:tavLst>
                                        <p:tav tm="0">
                                          <p:val>
                                            <p:fltVal val="0"/>
                                          </p:val>
                                        </p:tav>
                                        <p:tav tm="100000">
                                          <p:val>
                                            <p:strVal val="#ppt_w"/>
                                          </p:val>
                                        </p:tav>
                                      </p:tavLst>
                                    </p:anim>
                                    <p:anim calcmode="lin" valueType="num">
                                      <p:cBhvr>
                                        <p:cTn id="18" dur="500" fill="hold"/>
                                        <p:tgtEl>
                                          <p:spTgt spid="52226"/>
                                        </p:tgtEl>
                                        <p:attrNameLst>
                                          <p:attrName>ppt_h</p:attrName>
                                        </p:attrNameLst>
                                      </p:cBhvr>
                                      <p:tavLst>
                                        <p:tav tm="0">
                                          <p:val>
                                            <p:fltVal val="0"/>
                                          </p:val>
                                        </p:tav>
                                        <p:tav tm="100000">
                                          <p:val>
                                            <p:strVal val="#ppt_h"/>
                                          </p:val>
                                        </p:tav>
                                      </p:tavLst>
                                    </p:anim>
                                    <p:animEffect transition="in" filter="fade">
                                      <p:cBhvr>
                                        <p:cTn id="19" dur="500"/>
                                        <p:tgtEl>
                                          <p:spTgt spid="52226"/>
                                        </p:tgtEl>
                                      </p:cBhvr>
                                    </p:animEffect>
                                  </p:childTnLst>
                                </p:cTn>
                              </p:par>
                              <p:par>
                                <p:cTn id="20" presetID="53" presetClass="entr" presetSubtype="16" fill="hold" nodeType="withEffect">
                                  <p:stCondLst>
                                    <p:cond delay="0"/>
                                  </p:stCondLst>
                                  <p:childTnLst>
                                    <p:set>
                                      <p:cBhvr>
                                        <p:cTn id="21" dur="1" fill="hold">
                                          <p:stCondLst>
                                            <p:cond delay="0"/>
                                          </p:stCondLst>
                                        </p:cTn>
                                        <p:tgtEl>
                                          <p:spTgt spid="52227"/>
                                        </p:tgtEl>
                                        <p:attrNameLst>
                                          <p:attrName>style.visibility</p:attrName>
                                        </p:attrNameLst>
                                      </p:cBhvr>
                                      <p:to>
                                        <p:strVal val="visible"/>
                                      </p:to>
                                    </p:set>
                                    <p:anim calcmode="lin" valueType="num">
                                      <p:cBhvr>
                                        <p:cTn id="22" dur="500" fill="hold"/>
                                        <p:tgtEl>
                                          <p:spTgt spid="52227"/>
                                        </p:tgtEl>
                                        <p:attrNameLst>
                                          <p:attrName>ppt_w</p:attrName>
                                        </p:attrNameLst>
                                      </p:cBhvr>
                                      <p:tavLst>
                                        <p:tav tm="0">
                                          <p:val>
                                            <p:fltVal val="0"/>
                                          </p:val>
                                        </p:tav>
                                        <p:tav tm="100000">
                                          <p:val>
                                            <p:strVal val="#ppt_w"/>
                                          </p:val>
                                        </p:tav>
                                      </p:tavLst>
                                    </p:anim>
                                    <p:anim calcmode="lin" valueType="num">
                                      <p:cBhvr>
                                        <p:cTn id="23" dur="500" fill="hold"/>
                                        <p:tgtEl>
                                          <p:spTgt spid="52227"/>
                                        </p:tgtEl>
                                        <p:attrNameLst>
                                          <p:attrName>ppt_h</p:attrName>
                                        </p:attrNameLst>
                                      </p:cBhvr>
                                      <p:tavLst>
                                        <p:tav tm="0">
                                          <p:val>
                                            <p:fltVal val="0"/>
                                          </p:val>
                                        </p:tav>
                                        <p:tav tm="100000">
                                          <p:val>
                                            <p:strVal val="#ppt_h"/>
                                          </p:val>
                                        </p:tav>
                                      </p:tavLst>
                                    </p:anim>
                                    <p:animEffect transition="in" filter="fade">
                                      <p:cBhvr>
                                        <p:cTn id="24" dur="500"/>
                                        <p:tgtEl>
                                          <p:spTgt spid="52227"/>
                                        </p:tgtEl>
                                      </p:cBhvr>
                                    </p:animEffect>
                                  </p:childTnLst>
                                </p:cTn>
                              </p:par>
                              <p:par>
                                <p:cTn id="25" presetID="53" presetClass="entr" presetSubtype="16" fill="hold" nodeType="withEffect">
                                  <p:stCondLst>
                                    <p:cond delay="0"/>
                                  </p:stCondLst>
                                  <p:childTnLst>
                                    <p:set>
                                      <p:cBhvr>
                                        <p:cTn id="26" dur="1" fill="hold">
                                          <p:stCondLst>
                                            <p:cond delay="0"/>
                                          </p:stCondLst>
                                        </p:cTn>
                                        <p:tgtEl>
                                          <p:spTgt spid="52228"/>
                                        </p:tgtEl>
                                        <p:attrNameLst>
                                          <p:attrName>style.visibility</p:attrName>
                                        </p:attrNameLst>
                                      </p:cBhvr>
                                      <p:to>
                                        <p:strVal val="visible"/>
                                      </p:to>
                                    </p:set>
                                    <p:anim calcmode="lin" valueType="num">
                                      <p:cBhvr>
                                        <p:cTn id="27" dur="500" fill="hold"/>
                                        <p:tgtEl>
                                          <p:spTgt spid="52228"/>
                                        </p:tgtEl>
                                        <p:attrNameLst>
                                          <p:attrName>ppt_w</p:attrName>
                                        </p:attrNameLst>
                                      </p:cBhvr>
                                      <p:tavLst>
                                        <p:tav tm="0">
                                          <p:val>
                                            <p:fltVal val="0"/>
                                          </p:val>
                                        </p:tav>
                                        <p:tav tm="100000">
                                          <p:val>
                                            <p:strVal val="#ppt_w"/>
                                          </p:val>
                                        </p:tav>
                                      </p:tavLst>
                                    </p:anim>
                                    <p:anim calcmode="lin" valueType="num">
                                      <p:cBhvr>
                                        <p:cTn id="28" dur="500" fill="hold"/>
                                        <p:tgtEl>
                                          <p:spTgt spid="52228"/>
                                        </p:tgtEl>
                                        <p:attrNameLst>
                                          <p:attrName>ppt_h</p:attrName>
                                        </p:attrNameLst>
                                      </p:cBhvr>
                                      <p:tavLst>
                                        <p:tav tm="0">
                                          <p:val>
                                            <p:fltVal val="0"/>
                                          </p:val>
                                        </p:tav>
                                        <p:tav tm="100000">
                                          <p:val>
                                            <p:strVal val="#ppt_h"/>
                                          </p:val>
                                        </p:tav>
                                      </p:tavLst>
                                    </p:anim>
                                    <p:animEffect transition="in" filter="fade">
                                      <p:cBhvr>
                                        <p:cTn id="29" dur="500"/>
                                        <p:tgtEl>
                                          <p:spTgt spid="52228"/>
                                        </p:tgtEl>
                                      </p:cBhvr>
                                    </p:animEffect>
                                  </p:childTnLst>
                                </p:cTn>
                              </p:par>
                              <p:par>
                                <p:cTn id="30" presetID="53" presetClass="entr" presetSubtype="16" fill="hold" nodeType="withEffect">
                                  <p:stCondLst>
                                    <p:cond delay="0"/>
                                  </p:stCondLst>
                                  <p:childTnLst>
                                    <p:set>
                                      <p:cBhvr>
                                        <p:cTn id="31" dur="1" fill="hold">
                                          <p:stCondLst>
                                            <p:cond delay="0"/>
                                          </p:stCondLst>
                                        </p:cTn>
                                        <p:tgtEl>
                                          <p:spTgt spid="52229"/>
                                        </p:tgtEl>
                                        <p:attrNameLst>
                                          <p:attrName>style.visibility</p:attrName>
                                        </p:attrNameLst>
                                      </p:cBhvr>
                                      <p:to>
                                        <p:strVal val="visible"/>
                                      </p:to>
                                    </p:set>
                                    <p:anim calcmode="lin" valueType="num">
                                      <p:cBhvr>
                                        <p:cTn id="32" dur="500" fill="hold"/>
                                        <p:tgtEl>
                                          <p:spTgt spid="52229"/>
                                        </p:tgtEl>
                                        <p:attrNameLst>
                                          <p:attrName>ppt_w</p:attrName>
                                        </p:attrNameLst>
                                      </p:cBhvr>
                                      <p:tavLst>
                                        <p:tav tm="0">
                                          <p:val>
                                            <p:fltVal val="0"/>
                                          </p:val>
                                        </p:tav>
                                        <p:tav tm="100000">
                                          <p:val>
                                            <p:strVal val="#ppt_w"/>
                                          </p:val>
                                        </p:tav>
                                      </p:tavLst>
                                    </p:anim>
                                    <p:anim calcmode="lin" valueType="num">
                                      <p:cBhvr>
                                        <p:cTn id="33" dur="500" fill="hold"/>
                                        <p:tgtEl>
                                          <p:spTgt spid="52229"/>
                                        </p:tgtEl>
                                        <p:attrNameLst>
                                          <p:attrName>ppt_h</p:attrName>
                                        </p:attrNameLst>
                                      </p:cBhvr>
                                      <p:tavLst>
                                        <p:tav tm="0">
                                          <p:val>
                                            <p:fltVal val="0"/>
                                          </p:val>
                                        </p:tav>
                                        <p:tav tm="100000">
                                          <p:val>
                                            <p:strVal val="#ppt_h"/>
                                          </p:val>
                                        </p:tav>
                                      </p:tavLst>
                                    </p:anim>
                                    <p:animEffect transition="in" filter="fade">
                                      <p:cBhvr>
                                        <p:cTn id="34" dur="500"/>
                                        <p:tgtEl>
                                          <p:spTgt spid="52229"/>
                                        </p:tgtEl>
                                      </p:cBhvr>
                                    </p:animEffect>
                                  </p:childTnLst>
                                </p:cTn>
                              </p:par>
                              <p:par>
                                <p:cTn id="35" presetID="53" presetClass="entr" presetSubtype="16" fill="hold" nodeType="withEffect">
                                  <p:stCondLst>
                                    <p:cond delay="0"/>
                                  </p:stCondLst>
                                  <p:childTnLst>
                                    <p:set>
                                      <p:cBhvr>
                                        <p:cTn id="36" dur="1" fill="hold">
                                          <p:stCondLst>
                                            <p:cond delay="0"/>
                                          </p:stCondLst>
                                        </p:cTn>
                                        <p:tgtEl>
                                          <p:spTgt spid="52230"/>
                                        </p:tgtEl>
                                        <p:attrNameLst>
                                          <p:attrName>style.visibility</p:attrName>
                                        </p:attrNameLst>
                                      </p:cBhvr>
                                      <p:to>
                                        <p:strVal val="visible"/>
                                      </p:to>
                                    </p:set>
                                    <p:anim calcmode="lin" valueType="num">
                                      <p:cBhvr>
                                        <p:cTn id="37" dur="500" fill="hold"/>
                                        <p:tgtEl>
                                          <p:spTgt spid="52230"/>
                                        </p:tgtEl>
                                        <p:attrNameLst>
                                          <p:attrName>ppt_w</p:attrName>
                                        </p:attrNameLst>
                                      </p:cBhvr>
                                      <p:tavLst>
                                        <p:tav tm="0">
                                          <p:val>
                                            <p:fltVal val="0"/>
                                          </p:val>
                                        </p:tav>
                                        <p:tav tm="100000">
                                          <p:val>
                                            <p:strVal val="#ppt_w"/>
                                          </p:val>
                                        </p:tav>
                                      </p:tavLst>
                                    </p:anim>
                                    <p:anim calcmode="lin" valueType="num">
                                      <p:cBhvr>
                                        <p:cTn id="38" dur="500" fill="hold"/>
                                        <p:tgtEl>
                                          <p:spTgt spid="52230"/>
                                        </p:tgtEl>
                                        <p:attrNameLst>
                                          <p:attrName>ppt_h</p:attrName>
                                        </p:attrNameLst>
                                      </p:cBhvr>
                                      <p:tavLst>
                                        <p:tav tm="0">
                                          <p:val>
                                            <p:fltVal val="0"/>
                                          </p:val>
                                        </p:tav>
                                        <p:tav tm="100000">
                                          <p:val>
                                            <p:strVal val="#ppt_h"/>
                                          </p:val>
                                        </p:tav>
                                      </p:tavLst>
                                    </p:anim>
                                    <p:animEffect transition="in" filter="fade">
                                      <p:cBhvr>
                                        <p:cTn id="39" dur="500"/>
                                        <p:tgtEl>
                                          <p:spTgt spid="522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par>
                                <p:cTn id="45" presetID="53" presetClass="entr" presetSubtype="16" fill="hold" nodeType="withEffect">
                                  <p:stCondLst>
                                    <p:cond delay="0"/>
                                  </p:stCondLst>
                                  <p:childTnLst>
                                    <p:set>
                                      <p:cBhvr>
                                        <p:cTn id="46" dur="1" fill="hold">
                                          <p:stCondLst>
                                            <p:cond delay="0"/>
                                          </p:stCondLst>
                                        </p:cTn>
                                        <p:tgtEl>
                                          <p:spTgt spid="52232"/>
                                        </p:tgtEl>
                                        <p:attrNameLst>
                                          <p:attrName>style.visibility</p:attrName>
                                        </p:attrNameLst>
                                      </p:cBhvr>
                                      <p:to>
                                        <p:strVal val="visible"/>
                                      </p:to>
                                    </p:set>
                                    <p:anim calcmode="lin" valueType="num">
                                      <p:cBhvr>
                                        <p:cTn id="47" dur="500" fill="hold"/>
                                        <p:tgtEl>
                                          <p:spTgt spid="52232"/>
                                        </p:tgtEl>
                                        <p:attrNameLst>
                                          <p:attrName>ppt_w</p:attrName>
                                        </p:attrNameLst>
                                      </p:cBhvr>
                                      <p:tavLst>
                                        <p:tav tm="0">
                                          <p:val>
                                            <p:fltVal val="0"/>
                                          </p:val>
                                        </p:tav>
                                        <p:tav tm="100000">
                                          <p:val>
                                            <p:strVal val="#ppt_w"/>
                                          </p:val>
                                        </p:tav>
                                      </p:tavLst>
                                    </p:anim>
                                    <p:anim calcmode="lin" valueType="num">
                                      <p:cBhvr>
                                        <p:cTn id="48" dur="500" fill="hold"/>
                                        <p:tgtEl>
                                          <p:spTgt spid="52232"/>
                                        </p:tgtEl>
                                        <p:attrNameLst>
                                          <p:attrName>ppt_h</p:attrName>
                                        </p:attrNameLst>
                                      </p:cBhvr>
                                      <p:tavLst>
                                        <p:tav tm="0">
                                          <p:val>
                                            <p:fltVal val="0"/>
                                          </p:val>
                                        </p:tav>
                                        <p:tav tm="100000">
                                          <p:val>
                                            <p:strVal val="#ppt_h"/>
                                          </p:val>
                                        </p:tav>
                                      </p:tavLst>
                                    </p:anim>
                                    <p:animEffect transition="in" filter="fade">
                                      <p:cBhvr>
                                        <p:cTn id="49" dur="500"/>
                                        <p:tgtEl>
                                          <p:spTgt spid="52232"/>
                                        </p:tgtEl>
                                      </p:cBhvr>
                                    </p:animEffect>
                                  </p:childTnLst>
                                </p:cTn>
                              </p:par>
                              <p:par>
                                <p:cTn id="50" presetID="53" presetClass="entr" presetSubtype="16" fill="hold" nodeType="withEffect">
                                  <p:stCondLst>
                                    <p:cond delay="0"/>
                                  </p:stCondLst>
                                  <p:childTnLst>
                                    <p:set>
                                      <p:cBhvr>
                                        <p:cTn id="51" dur="1" fill="hold">
                                          <p:stCondLst>
                                            <p:cond delay="0"/>
                                          </p:stCondLst>
                                        </p:cTn>
                                        <p:tgtEl>
                                          <p:spTgt spid="52233"/>
                                        </p:tgtEl>
                                        <p:attrNameLst>
                                          <p:attrName>style.visibility</p:attrName>
                                        </p:attrNameLst>
                                      </p:cBhvr>
                                      <p:to>
                                        <p:strVal val="visible"/>
                                      </p:to>
                                    </p:set>
                                    <p:anim calcmode="lin" valueType="num">
                                      <p:cBhvr>
                                        <p:cTn id="52" dur="500" fill="hold"/>
                                        <p:tgtEl>
                                          <p:spTgt spid="52233"/>
                                        </p:tgtEl>
                                        <p:attrNameLst>
                                          <p:attrName>ppt_w</p:attrName>
                                        </p:attrNameLst>
                                      </p:cBhvr>
                                      <p:tavLst>
                                        <p:tav tm="0">
                                          <p:val>
                                            <p:fltVal val="0"/>
                                          </p:val>
                                        </p:tav>
                                        <p:tav tm="100000">
                                          <p:val>
                                            <p:strVal val="#ppt_w"/>
                                          </p:val>
                                        </p:tav>
                                      </p:tavLst>
                                    </p:anim>
                                    <p:anim calcmode="lin" valueType="num">
                                      <p:cBhvr>
                                        <p:cTn id="53" dur="500" fill="hold"/>
                                        <p:tgtEl>
                                          <p:spTgt spid="52233"/>
                                        </p:tgtEl>
                                        <p:attrNameLst>
                                          <p:attrName>ppt_h</p:attrName>
                                        </p:attrNameLst>
                                      </p:cBhvr>
                                      <p:tavLst>
                                        <p:tav tm="0">
                                          <p:val>
                                            <p:fltVal val="0"/>
                                          </p:val>
                                        </p:tav>
                                        <p:tav tm="100000">
                                          <p:val>
                                            <p:strVal val="#ppt_h"/>
                                          </p:val>
                                        </p:tav>
                                      </p:tavLst>
                                    </p:anim>
                                    <p:animEffect transition="in" filter="fade">
                                      <p:cBhvr>
                                        <p:cTn id="54" dur="500"/>
                                        <p:tgtEl>
                                          <p:spTgt spid="52233"/>
                                        </p:tgtEl>
                                      </p:cBhvr>
                                    </p:animEffect>
                                  </p:childTnLst>
                                </p:cTn>
                              </p:par>
                              <p:par>
                                <p:cTn id="55" presetID="53" presetClass="entr" presetSubtype="16" fill="hold" nodeType="withEffect">
                                  <p:stCondLst>
                                    <p:cond delay="0"/>
                                  </p:stCondLst>
                                  <p:childTnLst>
                                    <p:set>
                                      <p:cBhvr>
                                        <p:cTn id="56" dur="1" fill="hold">
                                          <p:stCondLst>
                                            <p:cond delay="0"/>
                                          </p:stCondLst>
                                        </p:cTn>
                                        <p:tgtEl>
                                          <p:spTgt spid="52234"/>
                                        </p:tgtEl>
                                        <p:attrNameLst>
                                          <p:attrName>style.visibility</p:attrName>
                                        </p:attrNameLst>
                                      </p:cBhvr>
                                      <p:to>
                                        <p:strVal val="visible"/>
                                      </p:to>
                                    </p:set>
                                    <p:anim calcmode="lin" valueType="num">
                                      <p:cBhvr>
                                        <p:cTn id="57" dur="500" fill="hold"/>
                                        <p:tgtEl>
                                          <p:spTgt spid="52234"/>
                                        </p:tgtEl>
                                        <p:attrNameLst>
                                          <p:attrName>ppt_w</p:attrName>
                                        </p:attrNameLst>
                                      </p:cBhvr>
                                      <p:tavLst>
                                        <p:tav tm="0">
                                          <p:val>
                                            <p:fltVal val="0"/>
                                          </p:val>
                                        </p:tav>
                                        <p:tav tm="100000">
                                          <p:val>
                                            <p:strVal val="#ppt_w"/>
                                          </p:val>
                                        </p:tav>
                                      </p:tavLst>
                                    </p:anim>
                                    <p:anim calcmode="lin" valueType="num">
                                      <p:cBhvr>
                                        <p:cTn id="58" dur="500" fill="hold"/>
                                        <p:tgtEl>
                                          <p:spTgt spid="52234"/>
                                        </p:tgtEl>
                                        <p:attrNameLst>
                                          <p:attrName>ppt_h</p:attrName>
                                        </p:attrNameLst>
                                      </p:cBhvr>
                                      <p:tavLst>
                                        <p:tav tm="0">
                                          <p:val>
                                            <p:fltVal val="0"/>
                                          </p:val>
                                        </p:tav>
                                        <p:tav tm="100000">
                                          <p:val>
                                            <p:strVal val="#ppt_h"/>
                                          </p:val>
                                        </p:tav>
                                      </p:tavLst>
                                    </p:anim>
                                    <p:animEffect transition="in" filter="fade">
                                      <p:cBhvr>
                                        <p:cTn id="59" dur="500"/>
                                        <p:tgtEl>
                                          <p:spTgt spid="52234"/>
                                        </p:tgtEl>
                                      </p:cBhvr>
                                    </p:animEffect>
                                  </p:childTnLst>
                                </p:cTn>
                              </p:par>
                              <p:par>
                                <p:cTn id="60" presetID="53" presetClass="entr" presetSubtype="16" fill="hold" nodeType="withEffect">
                                  <p:stCondLst>
                                    <p:cond delay="0"/>
                                  </p:stCondLst>
                                  <p:childTnLst>
                                    <p:set>
                                      <p:cBhvr>
                                        <p:cTn id="61" dur="1" fill="hold">
                                          <p:stCondLst>
                                            <p:cond delay="0"/>
                                          </p:stCondLst>
                                        </p:cTn>
                                        <p:tgtEl>
                                          <p:spTgt spid="52236"/>
                                        </p:tgtEl>
                                        <p:attrNameLst>
                                          <p:attrName>style.visibility</p:attrName>
                                        </p:attrNameLst>
                                      </p:cBhvr>
                                      <p:to>
                                        <p:strVal val="visible"/>
                                      </p:to>
                                    </p:set>
                                    <p:anim calcmode="lin" valueType="num">
                                      <p:cBhvr>
                                        <p:cTn id="62" dur="500" fill="hold"/>
                                        <p:tgtEl>
                                          <p:spTgt spid="52236"/>
                                        </p:tgtEl>
                                        <p:attrNameLst>
                                          <p:attrName>ppt_w</p:attrName>
                                        </p:attrNameLst>
                                      </p:cBhvr>
                                      <p:tavLst>
                                        <p:tav tm="0">
                                          <p:val>
                                            <p:fltVal val="0"/>
                                          </p:val>
                                        </p:tav>
                                        <p:tav tm="100000">
                                          <p:val>
                                            <p:strVal val="#ppt_w"/>
                                          </p:val>
                                        </p:tav>
                                      </p:tavLst>
                                    </p:anim>
                                    <p:anim calcmode="lin" valueType="num">
                                      <p:cBhvr>
                                        <p:cTn id="63" dur="500" fill="hold"/>
                                        <p:tgtEl>
                                          <p:spTgt spid="52236"/>
                                        </p:tgtEl>
                                        <p:attrNameLst>
                                          <p:attrName>ppt_h</p:attrName>
                                        </p:attrNameLst>
                                      </p:cBhvr>
                                      <p:tavLst>
                                        <p:tav tm="0">
                                          <p:val>
                                            <p:fltVal val="0"/>
                                          </p:val>
                                        </p:tav>
                                        <p:tav tm="100000">
                                          <p:val>
                                            <p:strVal val="#ppt_h"/>
                                          </p:val>
                                        </p:tav>
                                      </p:tavLst>
                                    </p:anim>
                                    <p:animEffect transition="in" filter="fade">
                                      <p:cBhvr>
                                        <p:cTn id="64" dur="500"/>
                                        <p:tgtEl>
                                          <p:spTgt spid="52236"/>
                                        </p:tgtEl>
                                      </p:cBhvr>
                                    </p:animEffect>
                                  </p:childTnLst>
                                </p:cTn>
                              </p:par>
                              <p:par>
                                <p:cTn id="65" presetID="53" presetClass="entr" presetSubtype="16" fill="hold" nodeType="withEffect">
                                  <p:stCondLst>
                                    <p:cond delay="0"/>
                                  </p:stCondLst>
                                  <p:childTnLst>
                                    <p:set>
                                      <p:cBhvr>
                                        <p:cTn id="66" dur="1" fill="hold">
                                          <p:stCondLst>
                                            <p:cond delay="0"/>
                                          </p:stCondLst>
                                        </p:cTn>
                                        <p:tgtEl>
                                          <p:spTgt spid="52238"/>
                                        </p:tgtEl>
                                        <p:attrNameLst>
                                          <p:attrName>style.visibility</p:attrName>
                                        </p:attrNameLst>
                                      </p:cBhvr>
                                      <p:to>
                                        <p:strVal val="visible"/>
                                      </p:to>
                                    </p:set>
                                    <p:anim calcmode="lin" valueType="num">
                                      <p:cBhvr>
                                        <p:cTn id="67" dur="500" fill="hold"/>
                                        <p:tgtEl>
                                          <p:spTgt spid="52238"/>
                                        </p:tgtEl>
                                        <p:attrNameLst>
                                          <p:attrName>ppt_w</p:attrName>
                                        </p:attrNameLst>
                                      </p:cBhvr>
                                      <p:tavLst>
                                        <p:tav tm="0">
                                          <p:val>
                                            <p:fltVal val="0"/>
                                          </p:val>
                                        </p:tav>
                                        <p:tav tm="100000">
                                          <p:val>
                                            <p:strVal val="#ppt_w"/>
                                          </p:val>
                                        </p:tav>
                                      </p:tavLst>
                                    </p:anim>
                                    <p:anim calcmode="lin" valueType="num">
                                      <p:cBhvr>
                                        <p:cTn id="68" dur="500" fill="hold"/>
                                        <p:tgtEl>
                                          <p:spTgt spid="52238"/>
                                        </p:tgtEl>
                                        <p:attrNameLst>
                                          <p:attrName>ppt_h</p:attrName>
                                        </p:attrNameLst>
                                      </p:cBhvr>
                                      <p:tavLst>
                                        <p:tav tm="0">
                                          <p:val>
                                            <p:fltVal val="0"/>
                                          </p:val>
                                        </p:tav>
                                        <p:tav tm="100000">
                                          <p:val>
                                            <p:strVal val="#ppt_h"/>
                                          </p:val>
                                        </p:tav>
                                      </p:tavLst>
                                    </p:anim>
                                    <p:animEffect transition="in" filter="fade">
                                      <p:cBhvr>
                                        <p:cTn id="69" dur="500"/>
                                        <p:tgtEl>
                                          <p:spTgt spid="52238"/>
                                        </p:tgtEl>
                                      </p:cBhvr>
                                    </p:animEffect>
                                  </p:childTnLst>
                                </p:cTn>
                              </p:par>
                              <p:par>
                                <p:cTn id="70" presetID="53" presetClass="entr" presetSubtype="16" fill="hold" nodeType="withEffect">
                                  <p:stCondLst>
                                    <p:cond delay="0"/>
                                  </p:stCondLst>
                                  <p:childTnLst>
                                    <p:set>
                                      <p:cBhvr>
                                        <p:cTn id="71" dur="1" fill="hold">
                                          <p:stCondLst>
                                            <p:cond delay="0"/>
                                          </p:stCondLst>
                                        </p:cTn>
                                        <p:tgtEl>
                                          <p:spTgt spid="52242"/>
                                        </p:tgtEl>
                                        <p:attrNameLst>
                                          <p:attrName>style.visibility</p:attrName>
                                        </p:attrNameLst>
                                      </p:cBhvr>
                                      <p:to>
                                        <p:strVal val="visible"/>
                                      </p:to>
                                    </p:set>
                                    <p:anim calcmode="lin" valueType="num">
                                      <p:cBhvr>
                                        <p:cTn id="72" dur="500" fill="hold"/>
                                        <p:tgtEl>
                                          <p:spTgt spid="52242"/>
                                        </p:tgtEl>
                                        <p:attrNameLst>
                                          <p:attrName>ppt_w</p:attrName>
                                        </p:attrNameLst>
                                      </p:cBhvr>
                                      <p:tavLst>
                                        <p:tav tm="0">
                                          <p:val>
                                            <p:fltVal val="0"/>
                                          </p:val>
                                        </p:tav>
                                        <p:tav tm="100000">
                                          <p:val>
                                            <p:strVal val="#ppt_w"/>
                                          </p:val>
                                        </p:tav>
                                      </p:tavLst>
                                    </p:anim>
                                    <p:anim calcmode="lin" valueType="num">
                                      <p:cBhvr>
                                        <p:cTn id="73" dur="500" fill="hold"/>
                                        <p:tgtEl>
                                          <p:spTgt spid="52242"/>
                                        </p:tgtEl>
                                        <p:attrNameLst>
                                          <p:attrName>ppt_h</p:attrName>
                                        </p:attrNameLst>
                                      </p:cBhvr>
                                      <p:tavLst>
                                        <p:tav tm="0">
                                          <p:val>
                                            <p:fltVal val="0"/>
                                          </p:val>
                                        </p:tav>
                                        <p:tav tm="100000">
                                          <p:val>
                                            <p:strVal val="#ppt_h"/>
                                          </p:val>
                                        </p:tav>
                                      </p:tavLst>
                                    </p:anim>
                                    <p:animEffect transition="in" filter="fade">
                                      <p:cBhvr>
                                        <p:cTn id="74" dur="500"/>
                                        <p:tgtEl>
                                          <p:spTgt spid="52242"/>
                                        </p:tgtEl>
                                      </p:cBhvr>
                                    </p:animEffect>
                                  </p:childTnLst>
                                </p:cTn>
                              </p:par>
                              <p:par>
                                <p:cTn id="75" presetID="53" presetClass="entr" presetSubtype="16" fill="hold" nodeType="withEffect">
                                  <p:stCondLst>
                                    <p:cond delay="0"/>
                                  </p:stCondLst>
                                  <p:childTnLst>
                                    <p:set>
                                      <p:cBhvr>
                                        <p:cTn id="76" dur="1" fill="hold">
                                          <p:stCondLst>
                                            <p:cond delay="0"/>
                                          </p:stCondLst>
                                        </p:cTn>
                                        <p:tgtEl>
                                          <p:spTgt spid="52243"/>
                                        </p:tgtEl>
                                        <p:attrNameLst>
                                          <p:attrName>style.visibility</p:attrName>
                                        </p:attrNameLst>
                                      </p:cBhvr>
                                      <p:to>
                                        <p:strVal val="visible"/>
                                      </p:to>
                                    </p:set>
                                    <p:anim calcmode="lin" valueType="num">
                                      <p:cBhvr>
                                        <p:cTn id="77" dur="500" fill="hold"/>
                                        <p:tgtEl>
                                          <p:spTgt spid="52243"/>
                                        </p:tgtEl>
                                        <p:attrNameLst>
                                          <p:attrName>ppt_w</p:attrName>
                                        </p:attrNameLst>
                                      </p:cBhvr>
                                      <p:tavLst>
                                        <p:tav tm="0">
                                          <p:val>
                                            <p:fltVal val="0"/>
                                          </p:val>
                                        </p:tav>
                                        <p:tav tm="100000">
                                          <p:val>
                                            <p:strVal val="#ppt_w"/>
                                          </p:val>
                                        </p:tav>
                                      </p:tavLst>
                                    </p:anim>
                                    <p:anim calcmode="lin" valueType="num">
                                      <p:cBhvr>
                                        <p:cTn id="78" dur="500" fill="hold"/>
                                        <p:tgtEl>
                                          <p:spTgt spid="52243"/>
                                        </p:tgtEl>
                                        <p:attrNameLst>
                                          <p:attrName>ppt_h</p:attrName>
                                        </p:attrNameLst>
                                      </p:cBhvr>
                                      <p:tavLst>
                                        <p:tav tm="0">
                                          <p:val>
                                            <p:fltVal val="0"/>
                                          </p:val>
                                        </p:tav>
                                        <p:tav tm="100000">
                                          <p:val>
                                            <p:strVal val="#ppt_h"/>
                                          </p:val>
                                        </p:tav>
                                      </p:tavLst>
                                    </p:anim>
                                    <p:animEffect transition="in" filter="fade">
                                      <p:cBhvr>
                                        <p:cTn id="79" dur="500"/>
                                        <p:tgtEl>
                                          <p:spTgt spid="5224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 calcmode="lin" valueType="num">
                                      <p:cBhvr>
                                        <p:cTn id="82" dur="500" fill="hold"/>
                                        <p:tgtEl>
                                          <p:spTgt spid="43"/>
                                        </p:tgtEl>
                                        <p:attrNameLst>
                                          <p:attrName>ppt_w</p:attrName>
                                        </p:attrNameLst>
                                      </p:cBhvr>
                                      <p:tavLst>
                                        <p:tav tm="0">
                                          <p:val>
                                            <p:fltVal val="0"/>
                                          </p:val>
                                        </p:tav>
                                        <p:tav tm="100000">
                                          <p:val>
                                            <p:strVal val="#ppt_w"/>
                                          </p:val>
                                        </p:tav>
                                      </p:tavLst>
                                    </p:anim>
                                    <p:anim calcmode="lin" valueType="num">
                                      <p:cBhvr>
                                        <p:cTn id="83" dur="500" fill="hold"/>
                                        <p:tgtEl>
                                          <p:spTgt spid="43"/>
                                        </p:tgtEl>
                                        <p:attrNameLst>
                                          <p:attrName>ppt_h</p:attrName>
                                        </p:attrNameLst>
                                      </p:cBhvr>
                                      <p:tavLst>
                                        <p:tav tm="0">
                                          <p:val>
                                            <p:fltVal val="0"/>
                                          </p:val>
                                        </p:tav>
                                        <p:tav tm="100000">
                                          <p:val>
                                            <p:strVal val="#ppt_h"/>
                                          </p:val>
                                        </p:tav>
                                      </p:tavLst>
                                    </p:anim>
                                    <p:animEffect transition="in" filter="fade">
                                      <p:cBhvr>
                                        <p:cTn id="84" dur="500"/>
                                        <p:tgtEl>
                                          <p:spTgt spid="43"/>
                                        </p:tgtEl>
                                      </p:cBhvr>
                                    </p:animEffect>
                                  </p:childTnLst>
                                </p:cTn>
                              </p:par>
                              <p:par>
                                <p:cTn id="85" presetID="53" presetClass="entr" presetSubtype="16" fill="hold" nodeType="withEffect">
                                  <p:stCondLst>
                                    <p:cond delay="0"/>
                                  </p:stCondLst>
                                  <p:childTnLst>
                                    <p:set>
                                      <p:cBhvr>
                                        <p:cTn id="86" dur="1" fill="hold">
                                          <p:stCondLst>
                                            <p:cond delay="0"/>
                                          </p:stCondLst>
                                        </p:cTn>
                                        <p:tgtEl>
                                          <p:spTgt spid="52246"/>
                                        </p:tgtEl>
                                        <p:attrNameLst>
                                          <p:attrName>style.visibility</p:attrName>
                                        </p:attrNameLst>
                                      </p:cBhvr>
                                      <p:to>
                                        <p:strVal val="visible"/>
                                      </p:to>
                                    </p:set>
                                    <p:anim calcmode="lin" valueType="num">
                                      <p:cBhvr>
                                        <p:cTn id="87" dur="500" fill="hold"/>
                                        <p:tgtEl>
                                          <p:spTgt spid="52246"/>
                                        </p:tgtEl>
                                        <p:attrNameLst>
                                          <p:attrName>ppt_w</p:attrName>
                                        </p:attrNameLst>
                                      </p:cBhvr>
                                      <p:tavLst>
                                        <p:tav tm="0">
                                          <p:val>
                                            <p:fltVal val="0"/>
                                          </p:val>
                                        </p:tav>
                                        <p:tav tm="100000">
                                          <p:val>
                                            <p:strVal val="#ppt_w"/>
                                          </p:val>
                                        </p:tav>
                                      </p:tavLst>
                                    </p:anim>
                                    <p:anim calcmode="lin" valueType="num">
                                      <p:cBhvr>
                                        <p:cTn id="88" dur="500" fill="hold"/>
                                        <p:tgtEl>
                                          <p:spTgt spid="52246"/>
                                        </p:tgtEl>
                                        <p:attrNameLst>
                                          <p:attrName>ppt_h</p:attrName>
                                        </p:attrNameLst>
                                      </p:cBhvr>
                                      <p:tavLst>
                                        <p:tav tm="0">
                                          <p:val>
                                            <p:fltVal val="0"/>
                                          </p:val>
                                        </p:tav>
                                        <p:tav tm="100000">
                                          <p:val>
                                            <p:strVal val="#ppt_h"/>
                                          </p:val>
                                        </p:tav>
                                      </p:tavLst>
                                    </p:anim>
                                    <p:animEffect transition="in" filter="fade">
                                      <p:cBhvr>
                                        <p:cTn id="89" dur="500"/>
                                        <p:tgtEl>
                                          <p:spTgt spid="52246"/>
                                        </p:tgtEl>
                                      </p:cBhvr>
                                    </p:animEffect>
                                  </p:childTnLst>
                                </p:cTn>
                              </p:par>
                              <p:par>
                                <p:cTn id="90" presetID="53" presetClass="entr" presetSubtype="16" fill="hold" nodeType="withEffect">
                                  <p:stCondLst>
                                    <p:cond delay="0"/>
                                  </p:stCondLst>
                                  <p:childTnLst>
                                    <p:set>
                                      <p:cBhvr>
                                        <p:cTn id="91" dur="1" fill="hold">
                                          <p:stCondLst>
                                            <p:cond delay="0"/>
                                          </p:stCondLst>
                                        </p:cTn>
                                        <p:tgtEl>
                                          <p:spTgt spid="52248"/>
                                        </p:tgtEl>
                                        <p:attrNameLst>
                                          <p:attrName>style.visibility</p:attrName>
                                        </p:attrNameLst>
                                      </p:cBhvr>
                                      <p:to>
                                        <p:strVal val="visible"/>
                                      </p:to>
                                    </p:set>
                                    <p:anim calcmode="lin" valueType="num">
                                      <p:cBhvr>
                                        <p:cTn id="92" dur="500" fill="hold"/>
                                        <p:tgtEl>
                                          <p:spTgt spid="52248"/>
                                        </p:tgtEl>
                                        <p:attrNameLst>
                                          <p:attrName>ppt_w</p:attrName>
                                        </p:attrNameLst>
                                      </p:cBhvr>
                                      <p:tavLst>
                                        <p:tav tm="0">
                                          <p:val>
                                            <p:fltVal val="0"/>
                                          </p:val>
                                        </p:tav>
                                        <p:tav tm="100000">
                                          <p:val>
                                            <p:strVal val="#ppt_w"/>
                                          </p:val>
                                        </p:tav>
                                      </p:tavLst>
                                    </p:anim>
                                    <p:anim calcmode="lin" valueType="num">
                                      <p:cBhvr>
                                        <p:cTn id="93" dur="500" fill="hold"/>
                                        <p:tgtEl>
                                          <p:spTgt spid="52248"/>
                                        </p:tgtEl>
                                        <p:attrNameLst>
                                          <p:attrName>ppt_h</p:attrName>
                                        </p:attrNameLst>
                                      </p:cBhvr>
                                      <p:tavLst>
                                        <p:tav tm="0">
                                          <p:val>
                                            <p:fltVal val="0"/>
                                          </p:val>
                                        </p:tav>
                                        <p:tav tm="100000">
                                          <p:val>
                                            <p:strVal val="#ppt_h"/>
                                          </p:val>
                                        </p:tav>
                                      </p:tavLst>
                                    </p:anim>
                                    <p:animEffect transition="in" filter="fade">
                                      <p:cBhvr>
                                        <p:cTn id="94" dur="500"/>
                                        <p:tgtEl>
                                          <p:spTgt spid="52248"/>
                                        </p:tgtEl>
                                      </p:cBhvr>
                                    </p:animEffect>
                                  </p:childTnLst>
                                </p:cTn>
                              </p:par>
                              <p:par>
                                <p:cTn id="95" presetID="53" presetClass="entr" presetSubtype="16" fill="hold" nodeType="withEffect">
                                  <p:stCondLst>
                                    <p:cond delay="0"/>
                                  </p:stCondLst>
                                  <p:childTnLst>
                                    <p:set>
                                      <p:cBhvr>
                                        <p:cTn id="96" dur="1" fill="hold">
                                          <p:stCondLst>
                                            <p:cond delay="0"/>
                                          </p:stCondLst>
                                        </p:cTn>
                                        <p:tgtEl>
                                          <p:spTgt spid="52249"/>
                                        </p:tgtEl>
                                        <p:attrNameLst>
                                          <p:attrName>style.visibility</p:attrName>
                                        </p:attrNameLst>
                                      </p:cBhvr>
                                      <p:to>
                                        <p:strVal val="visible"/>
                                      </p:to>
                                    </p:set>
                                    <p:anim calcmode="lin" valueType="num">
                                      <p:cBhvr>
                                        <p:cTn id="97" dur="500" fill="hold"/>
                                        <p:tgtEl>
                                          <p:spTgt spid="52249"/>
                                        </p:tgtEl>
                                        <p:attrNameLst>
                                          <p:attrName>ppt_w</p:attrName>
                                        </p:attrNameLst>
                                      </p:cBhvr>
                                      <p:tavLst>
                                        <p:tav tm="0">
                                          <p:val>
                                            <p:fltVal val="0"/>
                                          </p:val>
                                        </p:tav>
                                        <p:tav tm="100000">
                                          <p:val>
                                            <p:strVal val="#ppt_w"/>
                                          </p:val>
                                        </p:tav>
                                      </p:tavLst>
                                    </p:anim>
                                    <p:anim calcmode="lin" valueType="num">
                                      <p:cBhvr>
                                        <p:cTn id="98" dur="500" fill="hold"/>
                                        <p:tgtEl>
                                          <p:spTgt spid="52249"/>
                                        </p:tgtEl>
                                        <p:attrNameLst>
                                          <p:attrName>ppt_h</p:attrName>
                                        </p:attrNameLst>
                                      </p:cBhvr>
                                      <p:tavLst>
                                        <p:tav tm="0">
                                          <p:val>
                                            <p:fltVal val="0"/>
                                          </p:val>
                                        </p:tav>
                                        <p:tav tm="100000">
                                          <p:val>
                                            <p:strVal val="#ppt_h"/>
                                          </p:val>
                                        </p:tav>
                                      </p:tavLst>
                                    </p:anim>
                                    <p:animEffect transition="in" filter="fade">
                                      <p:cBhvr>
                                        <p:cTn id="99" dur="500"/>
                                        <p:tgtEl>
                                          <p:spTgt spid="52249"/>
                                        </p:tgtEl>
                                      </p:cBhvr>
                                    </p:animEffect>
                                  </p:childTnLst>
                                </p:cTn>
                              </p:par>
                              <p:par>
                                <p:cTn id="100" presetID="53" presetClass="entr" presetSubtype="16" fill="hold" nodeType="withEffect">
                                  <p:stCondLst>
                                    <p:cond delay="0"/>
                                  </p:stCondLst>
                                  <p:childTnLst>
                                    <p:set>
                                      <p:cBhvr>
                                        <p:cTn id="101" dur="1" fill="hold">
                                          <p:stCondLst>
                                            <p:cond delay="0"/>
                                          </p:stCondLst>
                                        </p:cTn>
                                        <p:tgtEl>
                                          <p:spTgt spid="52250"/>
                                        </p:tgtEl>
                                        <p:attrNameLst>
                                          <p:attrName>style.visibility</p:attrName>
                                        </p:attrNameLst>
                                      </p:cBhvr>
                                      <p:to>
                                        <p:strVal val="visible"/>
                                      </p:to>
                                    </p:set>
                                    <p:anim calcmode="lin" valueType="num">
                                      <p:cBhvr>
                                        <p:cTn id="102" dur="500" fill="hold"/>
                                        <p:tgtEl>
                                          <p:spTgt spid="52250"/>
                                        </p:tgtEl>
                                        <p:attrNameLst>
                                          <p:attrName>ppt_w</p:attrName>
                                        </p:attrNameLst>
                                      </p:cBhvr>
                                      <p:tavLst>
                                        <p:tav tm="0">
                                          <p:val>
                                            <p:fltVal val="0"/>
                                          </p:val>
                                        </p:tav>
                                        <p:tav tm="100000">
                                          <p:val>
                                            <p:strVal val="#ppt_w"/>
                                          </p:val>
                                        </p:tav>
                                      </p:tavLst>
                                    </p:anim>
                                    <p:anim calcmode="lin" valueType="num">
                                      <p:cBhvr>
                                        <p:cTn id="103" dur="500" fill="hold"/>
                                        <p:tgtEl>
                                          <p:spTgt spid="52250"/>
                                        </p:tgtEl>
                                        <p:attrNameLst>
                                          <p:attrName>ppt_h</p:attrName>
                                        </p:attrNameLst>
                                      </p:cBhvr>
                                      <p:tavLst>
                                        <p:tav tm="0">
                                          <p:val>
                                            <p:fltVal val="0"/>
                                          </p:val>
                                        </p:tav>
                                        <p:tav tm="100000">
                                          <p:val>
                                            <p:strVal val="#ppt_h"/>
                                          </p:val>
                                        </p:tav>
                                      </p:tavLst>
                                    </p:anim>
                                    <p:animEffect transition="in" filter="fade">
                                      <p:cBhvr>
                                        <p:cTn id="104" dur="500"/>
                                        <p:tgtEl>
                                          <p:spTgt spid="52250"/>
                                        </p:tgtEl>
                                      </p:cBhvr>
                                    </p:animEffect>
                                  </p:childTnLst>
                                </p:cTn>
                              </p:par>
                              <p:par>
                                <p:cTn id="105" presetID="53" presetClass="entr" presetSubtype="16" fill="hold" nodeType="withEffect">
                                  <p:stCondLst>
                                    <p:cond delay="0"/>
                                  </p:stCondLst>
                                  <p:childTnLst>
                                    <p:set>
                                      <p:cBhvr>
                                        <p:cTn id="106" dur="1" fill="hold">
                                          <p:stCondLst>
                                            <p:cond delay="0"/>
                                          </p:stCondLst>
                                        </p:cTn>
                                        <p:tgtEl>
                                          <p:spTgt spid="52251"/>
                                        </p:tgtEl>
                                        <p:attrNameLst>
                                          <p:attrName>style.visibility</p:attrName>
                                        </p:attrNameLst>
                                      </p:cBhvr>
                                      <p:to>
                                        <p:strVal val="visible"/>
                                      </p:to>
                                    </p:set>
                                    <p:anim calcmode="lin" valueType="num">
                                      <p:cBhvr>
                                        <p:cTn id="107" dur="500" fill="hold"/>
                                        <p:tgtEl>
                                          <p:spTgt spid="52251"/>
                                        </p:tgtEl>
                                        <p:attrNameLst>
                                          <p:attrName>ppt_w</p:attrName>
                                        </p:attrNameLst>
                                      </p:cBhvr>
                                      <p:tavLst>
                                        <p:tav tm="0">
                                          <p:val>
                                            <p:fltVal val="0"/>
                                          </p:val>
                                        </p:tav>
                                        <p:tav tm="100000">
                                          <p:val>
                                            <p:strVal val="#ppt_w"/>
                                          </p:val>
                                        </p:tav>
                                      </p:tavLst>
                                    </p:anim>
                                    <p:anim calcmode="lin" valueType="num">
                                      <p:cBhvr>
                                        <p:cTn id="108" dur="500" fill="hold"/>
                                        <p:tgtEl>
                                          <p:spTgt spid="52251"/>
                                        </p:tgtEl>
                                        <p:attrNameLst>
                                          <p:attrName>ppt_h</p:attrName>
                                        </p:attrNameLst>
                                      </p:cBhvr>
                                      <p:tavLst>
                                        <p:tav tm="0">
                                          <p:val>
                                            <p:fltVal val="0"/>
                                          </p:val>
                                        </p:tav>
                                        <p:tav tm="100000">
                                          <p:val>
                                            <p:strVal val="#ppt_h"/>
                                          </p:val>
                                        </p:tav>
                                      </p:tavLst>
                                    </p:anim>
                                    <p:animEffect transition="in" filter="fade">
                                      <p:cBhvr>
                                        <p:cTn id="109" dur="500"/>
                                        <p:tgtEl>
                                          <p:spTgt spid="52251"/>
                                        </p:tgtEl>
                                      </p:cBhvr>
                                    </p:animEffect>
                                  </p:childTnLst>
                                </p:cTn>
                              </p:par>
                              <p:par>
                                <p:cTn id="110" presetID="53" presetClass="entr" presetSubtype="16" fill="hold" nodeType="withEffect">
                                  <p:stCondLst>
                                    <p:cond delay="0"/>
                                  </p:stCondLst>
                                  <p:childTnLst>
                                    <p:set>
                                      <p:cBhvr>
                                        <p:cTn id="111" dur="1" fill="hold">
                                          <p:stCondLst>
                                            <p:cond delay="0"/>
                                          </p:stCondLst>
                                        </p:cTn>
                                        <p:tgtEl>
                                          <p:spTgt spid="52252"/>
                                        </p:tgtEl>
                                        <p:attrNameLst>
                                          <p:attrName>style.visibility</p:attrName>
                                        </p:attrNameLst>
                                      </p:cBhvr>
                                      <p:to>
                                        <p:strVal val="visible"/>
                                      </p:to>
                                    </p:set>
                                    <p:anim calcmode="lin" valueType="num">
                                      <p:cBhvr>
                                        <p:cTn id="112" dur="500" fill="hold"/>
                                        <p:tgtEl>
                                          <p:spTgt spid="52252"/>
                                        </p:tgtEl>
                                        <p:attrNameLst>
                                          <p:attrName>ppt_w</p:attrName>
                                        </p:attrNameLst>
                                      </p:cBhvr>
                                      <p:tavLst>
                                        <p:tav tm="0">
                                          <p:val>
                                            <p:fltVal val="0"/>
                                          </p:val>
                                        </p:tav>
                                        <p:tav tm="100000">
                                          <p:val>
                                            <p:strVal val="#ppt_w"/>
                                          </p:val>
                                        </p:tav>
                                      </p:tavLst>
                                    </p:anim>
                                    <p:anim calcmode="lin" valueType="num">
                                      <p:cBhvr>
                                        <p:cTn id="113" dur="500" fill="hold"/>
                                        <p:tgtEl>
                                          <p:spTgt spid="52252"/>
                                        </p:tgtEl>
                                        <p:attrNameLst>
                                          <p:attrName>ppt_h</p:attrName>
                                        </p:attrNameLst>
                                      </p:cBhvr>
                                      <p:tavLst>
                                        <p:tav tm="0">
                                          <p:val>
                                            <p:fltVal val="0"/>
                                          </p:val>
                                        </p:tav>
                                        <p:tav tm="100000">
                                          <p:val>
                                            <p:strVal val="#ppt_h"/>
                                          </p:val>
                                        </p:tav>
                                      </p:tavLst>
                                    </p:anim>
                                    <p:animEffect transition="in" filter="fade">
                                      <p:cBhvr>
                                        <p:cTn id="114" dur="500"/>
                                        <p:tgtEl>
                                          <p:spTgt spid="52252"/>
                                        </p:tgtEl>
                                      </p:cBhvr>
                                    </p:animEffect>
                                  </p:childTnLst>
                                </p:cTn>
                              </p:par>
                              <p:par>
                                <p:cTn id="115" presetID="53" presetClass="entr" presetSubtype="16" fill="hold" nodeType="withEffect">
                                  <p:stCondLst>
                                    <p:cond delay="0"/>
                                  </p:stCondLst>
                                  <p:childTnLst>
                                    <p:set>
                                      <p:cBhvr>
                                        <p:cTn id="116" dur="1" fill="hold">
                                          <p:stCondLst>
                                            <p:cond delay="0"/>
                                          </p:stCondLst>
                                        </p:cTn>
                                        <p:tgtEl>
                                          <p:spTgt spid="52253"/>
                                        </p:tgtEl>
                                        <p:attrNameLst>
                                          <p:attrName>style.visibility</p:attrName>
                                        </p:attrNameLst>
                                      </p:cBhvr>
                                      <p:to>
                                        <p:strVal val="visible"/>
                                      </p:to>
                                    </p:set>
                                    <p:anim calcmode="lin" valueType="num">
                                      <p:cBhvr>
                                        <p:cTn id="117" dur="500" fill="hold"/>
                                        <p:tgtEl>
                                          <p:spTgt spid="52253"/>
                                        </p:tgtEl>
                                        <p:attrNameLst>
                                          <p:attrName>ppt_w</p:attrName>
                                        </p:attrNameLst>
                                      </p:cBhvr>
                                      <p:tavLst>
                                        <p:tav tm="0">
                                          <p:val>
                                            <p:fltVal val="0"/>
                                          </p:val>
                                        </p:tav>
                                        <p:tav tm="100000">
                                          <p:val>
                                            <p:strVal val="#ppt_w"/>
                                          </p:val>
                                        </p:tav>
                                      </p:tavLst>
                                    </p:anim>
                                    <p:anim calcmode="lin" valueType="num">
                                      <p:cBhvr>
                                        <p:cTn id="118" dur="500" fill="hold"/>
                                        <p:tgtEl>
                                          <p:spTgt spid="52253"/>
                                        </p:tgtEl>
                                        <p:attrNameLst>
                                          <p:attrName>ppt_h</p:attrName>
                                        </p:attrNameLst>
                                      </p:cBhvr>
                                      <p:tavLst>
                                        <p:tav tm="0">
                                          <p:val>
                                            <p:fltVal val="0"/>
                                          </p:val>
                                        </p:tav>
                                        <p:tav tm="100000">
                                          <p:val>
                                            <p:strVal val="#ppt_h"/>
                                          </p:val>
                                        </p:tav>
                                      </p:tavLst>
                                    </p:anim>
                                    <p:animEffect transition="in" filter="fade">
                                      <p:cBhvr>
                                        <p:cTn id="119" dur="500"/>
                                        <p:tgtEl>
                                          <p:spTgt spid="52253"/>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0"/>
                                        </p:tgtEl>
                                        <p:attrNameLst>
                                          <p:attrName>style.visibility</p:attrName>
                                        </p:attrNameLst>
                                      </p:cBhvr>
                                      <p:to>
                                        <p:strVal val="visible"/>
                                      </p:to>
                                    </p:set>
                                    <p:anim calcmode="lin" valueType="num">
                                      <p:cBhvr>
                                        <p:cTn id="122" dur="500" fill="hold"/>
                                        <p:tgtEl>
                                          <p:spTgt spid="50"/>
                                        </p:tgtEl>
                                        <p:attrNameLst>
                                          <p:attrName>ppt_w</p:attrName>
                                        </p:attrNameLst>
                                      </p:cBhvr>
                                      <p:tavLst>
                                        <p:tav tm="0">
                                          <p:val>
                                            <p:fltVal val="0"/>
                                          </p:val>
                                        </p:tav>
                                        <p:tav tm="100000">
                                          <p:val>
                                            <p:strVal val="#ppt_w"/>
                                          </p:val>
                                        </p:tav>
                                      </p:tavLst>
                                    </p:anim>
                                    <p:anim calcmode="lin" valueType="num">
                                      <p:cBhvr>
                                        <p:cTn id="123" dur="500" fill="hold"/>
                                        <p:tgtEl>
                                          <p:spTgt spid="50"/>
                                        </p:tgtEl>
                                        <p:attrNameLst>
                                          <p:attrName>ppt_h</p:attrName>
                                        </p:attrNameLst>
                                      </p:cBhvr>
                                      <p:tavLst>
                                        <p:tav tm="0">
                                          <p:val>
                                            <p:fltVal val="0"/>
                                          </p:val>
                                        </p:tav>
                                        <p:tav tm="100000">
                                          <p:val>
                                            <p:strVal val="#ppt_h"/>
                                          </p:val>
                                        </p:tav>
                                      </p:tavLst>
                                    </p:anim>
                                    <p:animEffect transition="in" filter="fade">
                                      <p:cBhvr>
                                        <p:cTn id="124" dur="500"/>
                                        <p:tgtEl>
                                          <p:spTgt spid="50"/>
                                        </p:tgtEl>
                                      </p:cBhvr>
                                    </p:animEffect>
                                  </p:childTnLst>
                                </p:cTn>
                              </p:par>
                              <p:par>
                                <p:cTn id="125" presetID="53" presetClass="entr" presetSubtype="16" fill="hold" nodeType="withEffect">
                                  <p:stCondLst>
                                    <p:cond delay="0"/>
                                  </p:stCondLst>
                                  <p:childTnLst>
                                    <p:set>
                                      <p:cBhvr>
                                        <p:cTn id="126" dur="1" fill="hold">
                                          <p:stCondLst>
                                            <p:cond delay="0"/>
                                          </p:stCondLst>
                                        </p:cTn>
                                        <p:tgtEl>
                                          <p:spTgt spid="52245"/>
                                        </p:tgtEl>
                                        <p:attrNameLst>
                                          <p:attrName>style.visibility</p:attrName>
                                        </p:attrNameLst>
                                      </p:cBhvr>
                                      <p:to>
                                        <p:strVal val="visible"/>
                                      </p:to>
                                    </p:set>
                                    <p:anim calcmode="lin" valueType="num">
                                      <p:cBhvr>
                                        <p:cTn id="127" dur="500" fill="hold"/>
                                        <p:tgtEl>
                                          <p:spTgt spid="52245"/>
                                        </p:tgtEl>
                                        <p:attrNameLst>
                                          <p:attrName>ppt_w</p:attrName>
                                        </p:attrNameLst>
                                      </p:cBhvr>
                                      <p:tavLst>
                                        <p:tav tm="0">
                                          <p:val>
                                            <p:fltVal val="0"/>
                                          </p:val>
                                        </p:tav>
                                        <p:tav tm="100000">
                                          <p:val>
                                            <p:strVal val="#ppt_w"/>
                                          </p:val>
                                        </p:tav>
                                      </p:tavLst>
                                    </p:anim>
                                    <p:anim calcmode="lin" valueType="num">
                                      <p:cBhvr>
                                        <p:cTn id="128" dur="500" fill="hold"/>
                                        <p:tgtEl>
                                          <p:spTgt spid="52245"/>
                                        </p:tgtEl>
                                        <p:attrNameLst>
                                          <p:attrName>ppt_h</p:attrName>
                                        </p:attrNameLst>
                                      </p:cBhvr>
                                      <p:tavLst>
                                        <p:tav tm="0">
                                          <p:val>
                                            <p:fltVal val="0"/>
                                          </p:val>
                                        </p:tav>
                                        <p:tav tm="100000">
                                          <p:val>
                                            <p:strVal val="#ppt_h"/>
                                          </p:val>
                                        </p:tav>
                                      </p:tavLst>
                                    </p:anim>
                                    <p:animEffect transition="in" filter="fade">
                                      <p:cBhvr>
                                        <p:cTn id="129" dur="500"/>
                                        <p:tgtEl>
                                          <p:spTgt spid="52245"/>
                                        </p:tgtEl>
                                      </p:cBhvr>
                                    </p:animEffect>
                                  </p:childTnLst>
                                </p:cTn>
                              </p:par>
                              <p:par>
                                <p:cTn id="130" presetID="53" presetClass="entr" presetSubtype="16" fill="hold" nodeType="withEffect">
                                  <p:stCondLst>
                                    <p:cond delay="0"/>
                                  </p:stCondLst>
                                  <p:childTnLst>
                                    <p:set>
                                      <p:cBhvr>
                                        <p:cTn id="131" dur="1" fill="hold">
                                          <p:stCondLst>
                                            <p:cond delay="0"/>
                                          </p:stCondLst>
                                        </p:cTn>
                                        <p:tgtEl>
                                          <p:spTgt spid="52255"/>
                                        </p:tgtEl>
                                        <p:attrNameLst>
                                          <p:attrName>style.visibility</p:attrName>
                                        </p:attrNameLst>
                                      </p:cBhvr>
                                      <p:to>
                                        <p:strVal val="visible"/>
                                      </p:to>
                                    </p:set>
                                    <p:anim calcmode="lin" valueType="num">
                                      <p:cBhvr>
                                        <p:cTn id="132" dur="500" fill="hold"/>
                                        <p:tgtEl>
                                          <p:spTgt spid="52255"/>
                                        </p:tgtEl>
                                        <p:attrNameLst>
                                          <p:attrName>ppt_w</p:attrName>
                                        </p:attrNameLst>
                                      </p:cBhvr>
                                      <p:tavLst>
                                        <p:tav tm="0">
                                          <p:val>
                                            <p:fltVal val="0"/>
                                          </p:val>
                                        </p:tav>
                                        <p:tav tm="100000">
                                          <p:val>
                                            <p:strVal val="#ppt_w"/>
                                          </p:val>
                                        </p:tav>
                                      </p:tavLst>
                                    </p:anim>
                                    <p:anim calcmode="lin" valueType="num">
                                      <p:cBhvr>
                                        <p:cTn id="133" dur="500" fill="hold"/>
                                        <p:tgtEl>
                                          <p:spTgt spid="52255"/>
                                        </p:tgtEl>
                                        <p:attrNameLst>
                                          <p:attrName>ppt_h</p:attrName>
                                        </p:attrNameLst>
                                      </p:cBhvr>
                                      <p:tavLst>
                                        <p:tav tm="0">
                                          <p:val>
                                            <p:fltVal val="0"/>
                                          </p:val>
                                        </p:tav>
                                        <p:tav tm="100000">
                                          <p:val>
                                            <p:strVal val="#ppt_h"/>
                                          </p:val>
                                        </p:tav>
                                      </p:tavLst>
                                    </p:anim>
                                    <p:animEffect transition="in" filter="fade">
                                      <p:cBhvr>
                                        <p:cTn id="134" dur="500"/>
                                        <p:tgtEl>
                                          <p:spTgt spid="52255"/>
                                        </p:tgtEl>
                                      </p:cBhvr>
                                    </p:animEffect>
                                  </p:childTnLst>
                                </p:cTn>
                              </p:par>
                              <p:par>
                                <p:cTn id="135" presetID="53" presetClass="entr" presetSubtype="16" fill="hold" nodeType="withEffect">
                                  <p:stCondLst>
                                    <p:cond delay="0"/>
                                  </p:stCondLst>
                                  <p:childTnLst>
                                    <p:set>
                                      <p:cBhvr>
                                        <p:cTn id="136" dur="1" fill="hold">
                                          <p:stCondLst>
                                            <p:cond delay="0"/>
                                          </p:stCondLst>
                                        </p:cTn>
                                        <p:tgtEl>
                                          <p:spTgt spid="52256"/>
                                        </p:tgtEl>
                                        <p:attrNameLst>
                                          <p:attrName>style.visibility</p:attrName>
                                        </p:attrNameLst>
                                      </p:cBhvr>
                                      <p:to>
                                        <p:strVal val="visible"/>
                                      </p:to>
                                    </p:set>
                                    <p:anim calcmode="lin" valueType="num">
                                      <p:cBhvr>
                                        <p:cTn id="137" dur="500" fill="hold"/>
                                        <p:tgtEl>
                                          <p:spTgt spid="52256"/>
                                        </p:tgtEl>
                                        <p:attrNameLst>
                                          <p:attrName>ppt_w</p:attrName>
                                        </p:attrNameLst>
                                      </p:cBhvr>
                                      <p:tavLst>
                                        <p:tav tm="0">
                                          <p:val>
                                            <p:fltVal val="0"/>
                                          </p:val>
                                        </p:tav>
                                        <p:tav tm="100000">
                                          <p:val>
                                            <p:strVal val="#ppt_w"/>
                                          </p:val>
                                        </p:tav>
                                      </p:tavLst>
                                    </p:anim>
                                    <p:anim calcmode="lin" valueType="num">
                                      <p:cBhvr>
                                        <p:cTn id="138" dur="500" fill="hold"/>
                                        <p:tgtEl>
                                          <p:spTgt spid="52256"/>
                                        </p:tgtEl>
                                        <p:attrNameLst>
                                          <p:attrName>ppt_h</p:attrName>
                                        </p:attrNameLst>
                                      </p:cBhvr>
                                      <p:tavLst>
                                        <p:tav tm="0">
                                          <p:val>
                                            <p:fltVal val="0"/>
                                          </p:val>
                                        </p:tav>
                                        <p:tav tm="100000">
                                          <p:val>
                                            <p:strVal val="#ppt_h"/>
                                          </p:val>
                                        </p:tav>
                                      </p:tavLst>
                                    </p:anim>
                                    <p:animEffect transition="in" filter="fade">
                                      <p:cBhvr>
                                        <p:cTn id="139" dur="500"/>
                                        <p:tgtEl>
                                          <p:spTgt spid="52256"/>
                                        </p:tgtEl>
                                      </p:cBhvr>
                                    </p:animEffect>
                                  </p:childTnLst>
                                </p:cTn>
                              </p:par>
                              <p:par>
                                <p:cTn id="140" presetID="53" presetClass="entr" presetSubtype="16" fill="hold" nodeType="withEffect">
                                  <p:stCondLst>
                                    <p:cond delay="0"/>
                                  </p:stCondLst>
                                  <p:childTnLst>
                                    <p:set>
                                      <p:cBhvr>
                                        <p:cTn id="141" dur="1" fill="hold">
                                          <p:stCondLst>
                                            <p:cond delay="0"/>
                                          </p:stCondLst>
                                        </p:cTn>
                                        <p:tgtEl>
                                          <p:spTgt spid="52257"/>
                                        </p:tgtEl>
                                        <p:attrNameLst>
                                          <p:attrName>style.visibility</p:attrName>
                                        </p:attrNameLst>
                                      </p:cBhvr>
                                      <p:to>
                                        <p:strVal val="visible"/>
                                      </p:to>
                                    </p:set>
                                    <p:anim calcmode="lin" valueType="num">
                                      <p:cBhvr>
                                        <p:cTn id="142" dur="500" fill="hold"/>
                                        <p:tgtEl>
                                          <p:spTgt spid="52257"/>
                                        </p:tgtEl>
                                        <p:attrNameLst>
                                          <p:attrName>ppt_w</p:attrName>
                                        </p:attrNameLst>
                                      </p:cBhvr>
                                      <p:tavLst>
                                        <p:tav tm="0">
                                          <p:val>
                                            <p:fltVal val="0"/>
                                          </p:val>
                                        </p:tav>
                                        <p:tav tm="100000">
                                          <p:val>
                                            <p:strVal val="#ppt_w"/>
                                          </p:val>
                                        </p:tav>
                                      </p:tavLst>
                                    </p:anim>
                                    <p:anim calcmode="lin" valueType="num">
                                      <p:cBhvr>
                                        <p:cTn id="143" dur="500" fill="hold"/>
                                        <p:tgtEl>
                                          <p:spTgt spid="52257"/>
                                        </p:tgtEl>
                                        <p:attrNameLst>
                                          <p:attrName>ppt_h</p:attrName>
                                        </p:attrNameLst>
                                      </p:cBhvr>
                                      <p:tavLst>
                                        <p:tav tm="0">
                                          <p:val>
                                            <p:fltVal val="0"/>
                                          </p:val>
                                        </p:tav>
                                        <p:tav tm="100000">
                                          <p:val>
                                            <p:strVal val="#ppt_h"/>
                                          </p:val>
                                        </p:tav>
                                      </p:tavLst>
                                    </p:anim>
                                    <p:animEffect transition="in" filter="fade">
                                      <p:cBhvr>
                                        <p:cTn id="144" dur="500"/>
                                        <p:tgtEl>
                                          <p:spTgt spid="52257"/>
                                        </p:tgtEl>
                                      </p:cBhvr>
                                    </p:animEffect>
                                  </p:childTnLst>
                                </p:cTn>
                              </p:par>
                              <p:par>
                                <p:cTn id="145" presetID="53" presetClass="entr" presetSubtype="16" fill="hold" nodeType="withEffect">
                                  <p:stCondLst>
                                    <p:cond delay="0"/>
                                  </p:stCondLst>
                                  <p:childTnLst>
                                    <p:set>
                                      <p:cBhvr>
                                        <p:cTn id="146" dur="1" fill="hold">
                                          <p:stCondLst>
                                            <p:cond delay="0"/>
                                          </p:stCondLst>
                                        </p:cTn>
                                        <p:tgtEl>
                                          <p:spTgt spid="52259"/>
                                        </p:tgtEl>
                                        <p:attrNameLst>
                                          <p:attrName>style.visibility</p:attrName>
                                        </p:attrNameLst>
                                      </p:cBhvr>
                                      <p:to>
                                        <p:strVal val="visible"/>
                                      </p:to>
                                    </p:set>
                                    <p:anim calcmode="lin" valueType="num">
                                      <p:cBhvr>
                                        <p:cTn id="147" dur="500" fill="hold"/>
                                        <p:tgtEl>
                                          <p:spTgt spid="52259"/>
                                        </p:tgtEl>
                                        <p:attrNameLst>
                                          <p:attrName>ppt_w</p:attrName>
                                        </p:attrNameLst>
                                      </p:cBhvr>
                                      <p:tavLst>
                                        <p:tav tm="0">
                                          <p:val>
                                            <p:fltVal val="0"/>
                                          </p:val>
                                        </p:tav>
                                        <p:tav tm="100000">
                                          <p:val>
                                            <p:strVal val="#ppt_w"/>
                                          </p:val>
                                        </p:tav>
                                      </p:tavLst>
                                    </p:anim>
                                    <p:anim calcmode="lin" valueType="num">
                                      <p:cBhvr>
                                        <p:cTn id="148" dur="500" fill="hold"/>
                                        <p:tgtEl>
                                          <p:spTgt spid="52259"/>
                                        </p:tgtEl>
                                        <p:attrNameLst>
                                          <p:attrName>ppt_h</p:attrName>
                                        </p:attrNameLst>
                                      </p:cBhvr>
                                      <p:tavLst>
                                        <p:tav tm="0">
                                          <p:val>
                                            <p:fltVal val="0"/>
                                          </p:val>
                                        </p:tav>
                                        <p:tav tm="100000">
                                          <p:val>
                                            <p:strVal val="#ppt_h"/>
                                          </p:val>
                                        </p:tav>
                                      </p:tavLst>
                                    </p:anim>
                                    <p:animEffect transition="in" filter="fade">
                                      <p:cBhvr>
                                        <p:cTn id="149" dur="500"/>
                                        <p:tgtEl>
                                          <p:spTgt spid="52259"/>
                                        </p:tgtEl>
                                      </p:cBhvr>
                                    </p:animEffect>
                                  </p:childTnLst>
                                </p:cTn>
                              </p:par>
                              <p:par>
                                <p:cTn id="150" presetID="22" presetClass="entr" presetSubtype="4" fill="hold" nodeType="with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53" presetClass="entr" presetSubtype="16" fill="hold" nodeType="withEffect">
                                  <p:stCondLst>
                                    <p:cond delay="0"/>
                                  </p:stCondLst>
                                  <p:childTnLst>
                                    <p:set>
                                      <p:cBhvr>
                                        <p:cTn id="154" dur="1" fill="hold">
                                          <p:stCondLst>
                                            <p:cond delay="0"/>
                                          </p:stCondLst>
                                        </p:cTn>
                                        <p:tgtEl>
                                          <p:spTgt spid="52231"/>
                                        </p:tgtEl>
                                        <p:attrNameLst>
                                          <p:attrName>style.visibility</p:attrName>
                                        </p:attrNameLst>
                                      </p:cBhvr>
                                      <p:to>
                                        <p:strVal val="visible"/>
                                      </p:to>
                                    </p:set>
                                    <p:anim calcmode="lin" valueType="num">
                                      <p:cBhvr>
                                        <p:cTn id="155" dur="500" fill="hold"/>
                                        <p:tgtEl>
                                          <p:spTgt spid="52231"/>
                                        </p:tgtEl>
                                        <p:attrNameLst>
                                          <p:attrName>ppt_w</p:attrName>
                                        </p:attrNameLst>
                                      </p:cBhvr>
                                      <p:tavLst>
                                        <p:tav tm="0">
                                          <p:val>
                                            <p:fltVal val="0"/>
                                          </p:val>
                                        </p:tav>
                                        <p:tav tm="100000">
                                          <p:val>
                                            <p:strVal val="#ppt_w"/>
                                          </p:val>
                                        </p:tav>
                                      </p:tavLst>
                                    </p:anim>
                                    <p:anim calcmode="lin" valueType="num">
                                      <p:cBhvr>
                                        <p:cTn id="156" dur="500" fill="hold"/>
                                        <p:tgtEl>
                                          <p:spTgt spid="52231"/>
                                        </p:tgtEl>
                                        <p:attrNameLst>
                                          <p:attrName>ppt_h</p:attrName>
                                        </p:attrNameLst>
                                      </p:cBhvr>
                                      <p:tavLst>
                                        <p:tav tm="0">
                                          <p:val>
                                            <p:fltVal val="0"/>
                                          </p:val>
                                        </p:tav>
                                        <p:tav tm="100000">
                                          <p:val>
                                            <p:strVal val="#ppt_h"/>
                                          </p:val>
                                        </p:tav>
                                      </p:tavLst>
                                    </p:anim>
                                    <p:animEffect transition="in" filter="fade">
                                      <p:cBhvr>
                                        <p:cTn id="157" dur="500"/>
                                        <p:tgtEl>
                                          <p:spTgt spid="52231"/>
                                        </p:tgtEl>
                                      </p:cBhvr>
                                    </p:animEffect>
                                  </p:childTnLst>
                                </p:cTn>
                              </p:par>
                              <p:par>
                                <p:cTn id="158" presetID="53" presetClass="entr" presetSubtype="16" fill="hold" nodeType="withEffect">
                                  <p:stCondLst>
                                    <p:cond delay="0"/>
                                  </p:stCondLst>
                                  <p:childTnLst>
                                    <p:set>
                                      <p:cBhvr>
                                        <p:cTn id="159" dur="1" fill="hold">
                                          <p:stCondLst>
                                            <p:cond delay="0"/>
                                          </p:stCondLst>
                                        </p:cTn>
                                        <p:tgtEl>
                                          <p:spTgt spid="52237"/>
                                        </p:tgtEl>
                                        <p:attrNameLst>
                                          <p:attrName>style.visibility</p:attrName>
                                        </p:attrNameLst>
                                      </p:cBhvr>
                                      <p:to>
                                        <p:strVal val="visible"/>
                                      </p:to>
                                    </p:set>
                                    <p:anim calcmode="lin" valueType="num">
                                      <p:cBhvr>
                                        <p:cTn id="160" dur="500" fill="hold"/>
                                        <p:tgtEl>
                                          <p:spTgt spid="52237"/>
                                        </p:tgtEl>
                                        <p:attrNameLst>
                                          <p:attrName>ppt_w</p:attrName>
                                        </p:attrNameLst>
                                      </p:cBhvr>
                                      <p:tavLst>
                                        <p:tav tm="0">
                                          <p:val>
                                            <p:fltVal val="0"/>
                                          </p:val>
                                        </p:tav>
                                        <p:tav tm="100000">
                                          <p:val>
                                            <p:strVal val="#ppt_w"/>
                                          </p:val>
                                        </p:tav>
                                      </p:tavLst>
                                    </p:anim>
                                    <p:anim calcmode="lin" valueType="num">
                                      <p:cBhvr>
                                        <p:cTn id="161" dur="500" fill="hold"/>
                                        <p:tgtEl>
                                          <p:spTgt spid="52237"/>
                                        </p:tgtEl>
                                        <p:attrNameLst>
                                          <p:attrName>ppt_h</p:attrName>
                                        </p:attrNameLst>
                                      </p:cBhvr>
                                      <p:tavLst>
                                        <p:tav tm="0">
                                          <p:val>
                                            <p:fltVal val="0"/>
                                          </p:val>
                                        </p:tav>
                                        <p:tav tm="100000">
                                          <p:val>
                                            <p:strVal val="#ppt_h"/>
                                          </p:val>
                                        </p:tav>
                                      </p:tavLst>
                                    </p:anim>
                                    <p:animEffect transition="in" filter="fade">
                                      <p:cBhvr>
                                        <p:cTn id="162" dur="500"/>
                                        <p:tgtEl>
                                          <p:spTgt spid="52237"/>
                                        </p:tgtEl>
                                      </p:cBhvr>
                                    </p:animEffect>
                                  </p:childTnLst>
                                </p:cTn>
                              </p:par>
                              <p:par>
                                <p:cTn id="163" presetID="53" presetClass="entr" presetSubtype="16" fill="hold" nodeType="withEffect">
                                  <p:stCondLst>
                                    <p:cond delay="0"/>
                                  </p:stCondLst>
                                  <p:childTnLst>
                                    <p:set>
                                      <p:cBhvr>
                                        <p:cTn id="164" dur="1" fill="hold">
                                          <p:stCondLst>
                                            <p:cond delay="0"/>
                                          </p:stCondLst>
                                        </p:cTn>
                                        <p:tgtEl>
                                          <p:spTgt spid="52235"/>
                                        </p:tgtEl>
                                        <p:attrNameLst>
                                          <p:attrName>style.visibility</p:attrName>
                                        </p:attrNameLst>
                                      </p:cBhvr>
                                      <p:to>
                                        <p:strVal val="visible"/>
                                      </p:to>
                                    </p:set>
                                    <p:anim calcmode="lin" valueType="num">
                                      <p:cBhvr>
                                        <p:cTn id="165" dur="500" fill="hold"/>
                                        <p:tgtEl>
                                          <p:spTgt spid="52235"/>
                                        </p:tgtEl>
                                        <p:attrNameLst>
                                          <p:attrName>ppt_w</p:attrName>
                                        </p:attrNameLst>
                                      </p:cBhvr>
                                      <p:tavLst>
                                        <p:tav tm="0">
                                          <p:val>
                                            <p:fltVal val="0"/>
                                          </p:val>
                                        </p:tav>
                                        <p:tav tm="100000">
                                          <p:val>
                                            <p:strVal val="#ppt_w"/>
                                          </p:val>
                                        </p:tav>
                                      </p:tavLst>
                                    </p:anim>
                                    <p:anim calcmode="lin" valueType="num">
                                      <p:cBhvr>
                                        <p:cTn id="166" dur="500" fill="hold"/>
                                        <p:tgtEl>
                                          <p:spTgt spid="52235"/>
                                        </p:tgtEl>
                                        <p:attrNameLst>
                                          <p:attrName>ppt_h</p:attrName>
                                        </p:attrNameLst>
                                      </p:cBhvr>
                                      <p:tavLst>
                                        <p:tav tm="0">
                                          <p:val>
                                            <p:fltVal val="0"/>
                                          </p:val>
                                        </p:tav>
                                        <p:tav tm="100000">
                                          <p:val>
                                            <p:strVal val="#ppt_h"/>
                                          </p:val>
                                        </p:tav>
                                      </p:tavLst>
                                    </p:anim>
                                    <p:animEffect transition="in" filter="fade">
                                      <p:cBhvr>
                                        <p:cTn id="167" dur="500"/>
                                        <p:tgtEl>
                                          <p:spTgt spid="52235"/>
                                        </p:tgtEl>
                                      </p:cBhvr>
                                    </p:animEffect>
                                  </p:childTnLst>
                                </p:cTn>
                              </p:par>
                              <p:par>
                                <p:cTn id="168" presetID="53" presetClass="entr" presetSubtype="16" fill="hold" nodeType="withEffect">
                                  <p:stCondLst>
                                    <p:cond delay="0"/>
                                  </p:stCondLst>
                                  <p:childTnLst>
                                    <p:set>
                                      <p:cBhvr>
                                        <p:cTn id="169" dur="1" fill="hold">
                                          <p:stCondLst>
                                            <p:cond delay="0"/>
                                          </p:stCondLst>
                                        </p:cTn>
                                        <p:tgtEl>
                                          <p:spTgt spid="52247"/>
                                        </p:tgtEl>
                                        <p:attrNameLst>
                                          <p:attrName>style.visibility</p:attrName>
                                        </p:attrNameLst>
                                      </p:cBhvr>
                                      <p:to>
                                        <p:strVal val="visible"/>
                                      </p:to>
                                    </p:set>
                                    <p:anim calcmode="lin" valueType="num">
                                      <p:cBhvr>
                                        <p:cTn id="170" dur="500" fill="hold"/>
                                        <p:tgtEl>
                                          <p:spTgt spid="52247"/>
                                        </p:tgtEl>
                                        <p:attrNameLst>
                                          <p:attrName>ppt_w</p:attrName>
                                        </p:attrNameLst>
                                      </p:cBhvr>
                                      <p:tavLst>
                                        <p:tav tm="0">
                                          <p:val>
                                            <p:fltVal val="0"/>
                                          </p:val>
                                        </p:tav>
                                        <p:tav tm="100000">
                                          <p:val>
                                            <p:strVal val="#ppt_w"/>
                                          </p:val>
                                        </p:tav>
                                      </p:tavLst>
                                    </p:anim>
                                    <p:anim calcmode="lin" valueType="num">
                                      <p:cBhvr>
                                        <p:cTn id="171" dur="500" fill="hold"/>
                                        <p:tgtEl>
                                          <p:spTgt spid="52247"/>
                                        </p:tgtEl>
                                        <p:attrNameLst>
                                          <p:attrName>ppt_h</p:attrName>
                                        </p:attrNameLst>
                                      </p:cBhvr>
                                      <p:tavLst>
                                        <p:tav tm="0">
                                          <p:val>
                                            <p:fltVal val="0"/>
                                          </p:val>
                                        </p:tav>
                                        <p:tav tm="100000">
                                          <p:val>
                                            <p:strVal val="#ppt_h"/>
                                          </p:val>
                                        </p:tav>
                                      </p:tavLst>
                                    </p:anim>
                                    <p:animEffect transition="in" filter="fade">
                                      <p:cBhvr>
                                        <p:cTn id="172" dur="500"/>
                                        <p:tgtEl>
                                          <p:spTgt spid="52247"/>
                                        </p:tgtEl>
                                      </p:cBhvr>
                                    </p:animEffect>
                                  </p:childTnLst>
                                </p:cTn>
                              </p:par>
                              <p:par>
                                <p:cTn id="173" presetID="22" presetClass="entr" presetSubtype="4" fill="hold" nodeType="withEffect">
                                  <p:stCondLst>
                                    <p:cond delay="0"/>
                                  </p:stCondLst>
                                  <p:childTnLst>
                                    <p:set>
                                      <p:cBhvr>
                                        <p:cTn id="174" dur="1" fill="hold">
                                          <p:stCondLst>
                                            <p:cond delay="0"/>
                                          </p:stCondLst>
                                        </p:cTn>
                                        <p:tgtEl>
                                          <p:spTgt spid="37"/>
                                        </p:tgtEl>
                                        <p:attrNameLst>
                                          <p:attrName>style.visibility</p:attrName>
                                        </p:attrNameLst>
                                      </p:cBhvr>
                                      <p:to>
                                        <p:strVal val="visible"/>
                                      </p:to>
                                    </p:set>
                                    <p:animEffect transition="in" filter="wipe(down)">
                                      <p:cBhvr>
                                        <p:cTn id="17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3" grpId="0" animBg="1"/>
      <p:bldP spid="34"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57158" y="640686"/>
            <a:ext cx="8266466" cy="6217314"/>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5"/>
          <p:cNvSpPr>
            <a:spLocks noChangeArrowheads="1"/>
          </p:cNvSpPr>
          <p:nvPr/>
        </p:nvSpPr>
        <p:spPr bwMode="auto">
          <a:xfrm>
            <a:off x="0" y="0"/>
            <a:ext cx="9144000" cy="76517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800" dirty="0"/>
              <a:t>Scientific researches in the department</a:t>
            </a:r>
            <a:endParaRPr lang="en-US" sz="2800" b="1" dirty="0">
              <a:effectLst>
                <a:outerShdw blurRad="38100" dist="38100" dir="2700000" algn="tl">
                  <a:srgbClr val="000000">
                    <a:alpha val="43137"/>
                  </a:srgbClr>
                </a:outerShdw>
              </a:effectLst>
              <a:latin typeface="Franklin Gothic Book" pitchFamily="34" charset="0"/>
            </a:endParaRPr>
          </a:p>
        </p:txBody>
      </p:sp>
      <p:grpSp>
        <p:nvGrpSpPr>
          <p:cNvPr id="31749" name="Группа 8"/>
          <p:cNvGrpSpPr>
            <a:grpSpLocks/>
          </p:cNvGrpSpPr>
          <p:nvPr/>
        </p:nvGrpSpPr>
        <p:grpSpPr bwMode="auto">
          <a:xfrm>
            <a:off x="468313" y="952500"/>
            <a:ext cx="8424862" cy="595313"/>
            <a:chOff x="1187450" y="1818889"/>
            <a:chExt cx="6673850" cy="596086"/>
          </a:xfrm>
        </p:grpSpPr>
        <p:sp>
          <p:nvSpPr>
            <p:cNvPr id="37" name="AutoShape 4"/>
            <p:cNvSpPr>
              <a:spLocks noChangeArrowheads="1"/>
            </p:cNvSpPr>
            <p:nvPr/>
          </p:nvSpPr>
          <p:spPr bwMode="auto">
            <a:xfrm>
              <a:off x="1285539" y="1818889"/>
              <a:ext cx="6575761" cy="596086"/>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lIns="457200" anchor="ctr">
              <a:spAutoFit/>
            </a:bodyPr>
            <a:lstStyle/>
            <a:p>
              <a:pPr fontAlgn="auto">
                <a:spcBef>
                  <a:spcPts val="0"/>
                </a:spcBef>
                <a:spcAft>
                  <a:spcPts val="0"/>
                </a:spcAft>
                <a:defRPr/>
              </a:pPr>
              <a:r>
                <a:rPr lang="en-US" sz="1600" b="1" dirty="0">
                  <a:latin typeface="+mn-lt"/>
                </a:rPr>
                <a:t>During </a:t>
              </a:r>
              <a:r>
                <a:rPr lang="ru-RU" sz="1600" b="1" dirty="0">
                  <a:latin typeface="+mn-lt"/>
                </a:rPr>
                <a:t>18 </a:t>
              </a:r>
              <a:r>
                <a:rPr lang="en-US" sz="1600" b="1" dirty="0">
                  <a:latin typeface="+mn-lt"/>
                </a:rPr>
                <a:t>years there were made more than </a:t>
              </a:r>
              <a:r>
                <a:rPr lang="ru-RU" sz="1600" b="1" dirty="0">
                  <a:latin typeface="+mn-lt"/>
                </a:rPr>
                <a:t>10 </a:t>
              </a:r>
              <a:r>
                <a:rPr lang="en-US" sz="1600" b="1" dirty="0">
                  <a:latin typeface="+mn-lt"/>
                </a:rPr>
                <a:t>scientific works on government and </a:t>
              </a:r>
              <a:r>
                <a:rPr lang="en-US" sz="1600" b="1" dirty="0">
                  <a:cs typeface="Arial" charset="0"/>
                </a:rPr>
                <a:t>commercial </a:t>
              </a:r>
              <a:r>
                <a:rPr lang="en-US" sz="1600" b="1" dirty="0">
                  <a:latin typeface="+mn-lt"/>
                </a:rPr>
                <a:t>needs in the department</a:t>
              </a:r>
              <a:endParaRPr lang="ru-RU" sz="1600" b="1" dirty="0">
                <a:latin typeface="+mn-lt"/>
              </a:endParaRPr>
            </a:p>
          </p:txBody>
        </p:sp>
        <p:sp>
          <p:nvSpPr>
            <p:cNvPr id="23561" name="AutoShape 8"/>
            <p:cNvSpPr>
              <a:spLocks noChangeArrowheads="1"/>
            </p:cNvSpPr>
            <p:nvPr/>
          </p:nvSpPr>
          <p:spPr bwMode="auto">
            <a:xfrm>
              <a:off x="1187450" y="1847501"/>
              <a:ext cx="392358" cy="457794"/>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grpSp>
      <p:grpSp>
        <p:nvGrpSpPr>
          <p:cNvPr id="31750" name="Группа 8"/>
          <p:cNvGrpSpPr>
            <a:grpSpLocks/>
          </p:cNvGrpSpPr>
          <p:nvPr/>
        </p:nvGrpSpPr>
        <p:grpSpPr bwMode="auto">
          <a:xfrm>
            <a:off x="468313" y="1700213"/>
            <a:ext cx="8424862" cy="1112837"/>
            <a:chOff x="1187450" y="1585839"/>
            <a:chExt cx="6673850" cy="1110888"/>
          </a:xfrm>
        </p:grpSpPr>
        <p:sp>
          <p:nvSpPr>
            <p:cNvPr id="41" name="AutoShape 4"/>
            <p:cNvSpPr>
              <a:spLocks noChangeArrowheads="1"/>
            </p:cNvSpPr>
            <p:nvPr/>
          </p:nvSpPr>
          <p:spPr bwMode="auto">
            <a:xfrm>
              <a:off x="1285539" y="1600101"/>
              <a:ext cx="6575761" cy="1096626"/>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lIns="457200" anchor="ctr">
              <a:spAutoFit/>
            </a:bodyPr>
            <a:lstStyle/>
            <a:p>
              <a:pPr fontAlgn="auto">
                <a:spcBef>
                  <a:spcPts val="0"/>
                </a:spcBef>
                <a:spcAft>
                  <a:spcPts val="0"/>
                </a:spcAft>
                <a:defRPr/>
              </a:pPr>
              <a:r>
                <a:rPr lang="en-US" sz="1600" b="1" dirty="0">
                  <a:latin typeface="+mn-lt"/>
                </a:rPr>
                <a:t>The most largest work was development of specialized geo-information systems for the government of Russian Federation </a:t>
              </a:r>
              <a:r>
                <a:rPr lang="ru-RU" sz="1600" b="1" dirty="0">
                  <a:latin typeface="+mn-lt"/>
                </a:rPr>
                <a:t>(</a:t>
              </a:r>
              <a:r>
                <a:rPr lang="en-US" sz="1600" b="1" dirty="0">
                  <a:latin typeface="+mn-lt"/>
                </a:rPr>
                <a:t>lead prof</a:t>
              </a:r>
              <a:r>
                <a:rPr lang="ru-RU" sz="1600" b="1" dirty="0">
                  <a:latin typeface="+mn-lt"/>
                </a:rPr>
                <a:t>. </a:t>
              </a:r>
              <a:r>
                <a:rPr lang="en-US" sz="1600" b="1" dirty="0">
                  <a:latin typeface="+mn-lt"/>
                </a:rPr>
                <a:t>A.V. </a:t>
              </a:r>
              <a:r>
                <a:rPr lang="en-US" sz="1600" b="1" dirty="0" err="1">
                  <a:latin typeface="+mn-lt"/>
                </a:rPr>
                <a:t>Krasov</a:t>
              </a:r>
              <a:r>
                <a:rPr lang="ru-RU" sz="1600" b="1" dirty="0">
                  <a:latin typeface="+mn-lt"/>
                </a:rPr>
                <a:t>). </a:t>
              </a:r>
              <a:r>
                <a:rPr lang="en-US" sz="1600" b="1" dirty="0">
                  <a:latin typeface="+mn-lt"/>
                </a:rPr>
                <a:t>Work was done by students and PhDs of the department</a:t>
              </a:r>
              <a:endParaRPr lang="ru-RU" sz="1600" b="1" dirty="0">
                <a:latin typeface="+mn-lt"/>
              </a:endParaRPr>
            </a:p>
          </p:txBody>
        </p:sp>
        <p:sp>
          <p:nvSpPr>
            <p:cNvPr id="23559" name="AutoShape 8"/>
            <p:cNvSpPr>
              <a:spLocks noChangeArrowheads="1"/>
            </p:cNvSpPr>
            <p:nvPr/>
          </p:nvSpPr>
          <p:spPr bwMode="auto">
            <a:xfrm>
              <a:off x="1187450" y="1585839"/>
              <a:ext cx="392358" cy="457983"/>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grpSp>
      <p:pic>
        <p:nvPicPr>
          <p:cNvPr id="31751" name="Picture 9"/>
          <p:cNvPicPr>
            <a:picLocks noChangeAspect="1" noChangeArrowheads="1"/>
          </p:cNvPicPr>
          <p:nvPr/>
        </p:nvPicPr>
        <p:blipFill>
          <a:blip r:embed="rId3"/>
          <a:srcRect/>
          <a:stretch>
            <a:fillRect/>
          </a:stretch>
        </p:blipFill>
        <p:spPr bwMode="auto">
          <a:xfrm>
            <a:off x="1908175" y="2924175"/>
            <a:ext cx="4705350" cy="36782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5"/>
          <p:cNvSpPr>
            <a:spLocks noChangeArrowheads="1"/>
          </p:cNvSpPr>
          <p:nvPr/>
        </p:nvSpPr>
        <p:spPr bwMode="auto">
          <a:xfrm>
            <a:off x="0" y="0"/>
            <a:ext cx="9144000" cy="76517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800" dirty="0"/>
              <a:t>Scientific researches in the department</a:t>
            </a:r>
            <a:endParaRPr lang="en-US" sz="2800" b="1" dirty="0">
              <a:effectLst>
                <a:outerShdw blurRad="38100" dist="38100" dir="2700000" algn="tl">
                  <a:srgbClr val="000000">
                    <a:alpha val="43137"/>
                  </a:srgbClr>
                </a:outerShdw>
              </a:effectLst>
              <a:latin typeface="Franklin Gothic Book" pitchFamily="34" charset="0"/>
            </a:endParaRPr>
          </a:p>
        </p:txBody>
      </p:sp>
      <p:grpSp>
        <p:nvGrpSpPr>
          <p:cNvPr id="32773" name="Группа 8"/>
          <p:cNvGrpSpPr>
            <a:grpSpLocks/>
          </p:cNvGrpSpPr>
          <p:nvPr/>
        </p:nvGrpSpPr>
        <p:grpSpPr bwMode="auto">
          <a:xfrm>
            <a:off x="468313" y="836613"/>
            <a:ext cx="8424862" cy="919162"/>
            <a:chOff x="1187450" y="1423836"/>
            <a:chExt cx="6673850" cy="918668"/>
          </a:xfrm>
        </p:grpSpPr>
        <p:sp>
          <p:nvSpPr>
            <p:cNvPr id="37" name="AutoShape 4"/>
            <p:cNvSpPr>
              <a:spLocks noChangeArrowheads="1"/>
            </p:cNvSpPr>
            <p:nvPr/>
          </p:nvSpPr>
          <p:spPr bwMode="auto">
            <a:xfrm>
              <a:off x="1285539" y="1495235"/>
              <a:ext cx="6575761" cy="847269"/>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lIns="457200" anchor="ctr">
              <a:spAutoFit/>
            </a:bodyPr>
            <a:lstStyle/>
            <a:p>
              <a:pPr fontAlgn="auto">
                <a:spcBef>
                  <a:spcPts val="0"/>
                </a:spcBef>
                <a:spcAft>
                  <a:spcPts val="0"/>
                </a:spcAft>
                <a:defRPr/>
              </a:pPr>
              <a:r>
                <a:rPr lang="en-US" sz="1600" b="1" dirty="0">
                  <a:latin typeface="+mn-lt"/>
                </a:rPr>
                <a:t>During </a:t>
              </a:r>
              <a:r>
                <a:rPr lang="ru-RU" sz="1600" b="1" dirty="0">
                  <a:latin typeface="+mn-lt"/>
                </a:rPr>
                <a:t>18 </a:t>
              </a:r>
              <a:r>
                <a:rPr lang="en-US" sz="1600" b="1" dirty="0">
                  <a:latin typeface="+mn-lt"/>
                </a:rPr>
                <a:t>years employees of the department defended </a:t>
              </a:r>
              <a:r>
                <a:rPr lang="ru-RU" sz="1600" b="1" dirty="0">
                  <a:latin typeface="+mn-lt"/>
                </a:rPr>
                <a:t>: 1 </a:t>
              </a:r>
              <a:r>
                <a:rPr lang="en-US" sz="1600" b="1" dirty="0">
                  <a:latin typeface="+mn-lt"/>
                </a:rPr>
                <a:t>doctor of science work</a:t>
              </a:r>
              <a:r>
                <a:rPr lang="ru-RU" sz="1600" b="1" dirty="0">
                  <a:latin typeface="+mn-lt"/>
                </a:rPr>
                <a:t>, 9 </a:t>
              </a:r>
              <a:r>
                <a:rPr lang="en-US" sz="1600" b="1" dirty="0">
                  <a:latin typeface="+mn-lt"/>
                </a:rPr>
                <a:t>PhD works (in area of Russia)</a:t>
              </a:r>
              <a:r>
                <a:rPr lang="ru-RU" sz="1600" b="1" dirty="0">
                  <a:latin typeface="+mn-lt"/>
                </a:rPr>
                <a:t>, 1 </a:t>
              </a:r>
              <a:r>
                <a:rPr lang="en-US" sz="1600" b="1" dirty="0">
                  <a:latin typeface="+mn-lt"/>
                </a:rPr>
                <a:t>PhD (international).</a:t>
              </a:r>
              <a:r>
                <a:rPr lang="ru-RU" sz="1600" b="1" dirty="0">
                  <a:latin typeface="+mn-lt"/>
                </a:rPr>
                <a:t> </a:t>
              </a:r>
              <a:r>
                <a:rPr lang="en-US" sz="1600" b="1" dirty="0">
                  <a:latin typeface="+mn-lt"/>
                </a:rPr>
                <a:t>PhD students of the department defended </a:t>
              </a:r>
              <a:r>
                <a:rPr lang="ru-RU" sz="1600" b="1" dirty="0">
                  <a:latin typeface="+mn-lt"/>
                </a:rPr>
                <a:t>7 </a:t>
              </a:r>
              <a:r>
                <a:rPr lang="en-US" sz="1600" b="1" dirty="0">
                  <a:latin typeface="+mn-lt"/>
                </a:rPr>
                <a:t>works</a:t>
              </a:r>
              <a:r>
                <a:rPr lang="ru-RU" sz="1600" b="1" dirty="0">
                  <a:latin typeface="+mn-lt"/>
                </a:rPr>
                <a:t>.</a:t>
              </a:r>
            </a:p>
          </p:txBody>
        </p:sp>
        <p:sp>
          <p:nvSpPr>
            <p:cNvPr id="24587" name="AutoShape 8"/>
            <p:cNvSpPr>
              <a:spLocks noChangeArrowheads="1"/>
            </p:cNvSpPr>
            <p:nvPr/>
          </p:nvSpPr>
          <p:spPr bwMode="auto">
            <a:xfrm>
              <a:off x="1187450" y="1423836"/>
              <a:ext cx="392358" cy="456954"/>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grpSp>
      <p:grpSp>
        <p:nvGrpSpPr>
          <p:cNvPr id="32774" name="Группа 8"/>
          <p:cNvGrpSpPr>
            <a:grpSpLocks/>
          </p:cNvGrpSpPr>
          <p:nvPr/>
        </p:nvGrpSpPr>
        <p:grpSpPr bwMode="auto">
          <a:xfrm>
            <a:off x="468313" y="2332038"/>
            <a:ext cx="8424862" cy="717550"/>
            <a:chOff x="1187450" y="1585839"/>
            <a:chExt cx="6673850" cy="720685"/>
          </a:xfrm>
        </p:grpSpPr>
        <p:sp>
          <p:nvSpPr>
            <p:cNvPr id="41" name="AutoShape 4"/>
            <p:cNvSpPr>
              <a:spLocks noChangeArrowheads="1"/>
            </p:cNvSpPr>
            <p:nvPr/>
          </p:nvSpPr>
          <p:spPr bwMode="auto">
            <a:xfrm>
              <a:off x="1285539" y="1708610"/>
              <a:ext cx="6575761" cy="597914"/>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lIns="457200" anchor="ctr">
              <a:spAutoFit/>
            </a:bodyPr>
            <a:lstStyle/>
            <a:p>
              <a:pPr fontAlgn="auto">
                <a:spcBef>
                  <a:spcPts val="0"/>
                </a:spcBef>
                <a:spcAft>
                  <a:spcPts val="0"/>
                </a:spcAft>
                <a:defRPr/>
              </a:pPr>
              <a:r>
                <a:rPr lang="en-US" sz="1600" b="1" dirty="0">
                  <a:latin typeface="+mn-lt"/>
                </a:rPr>
                <a:t>There were 5 monographs and study books, also translated,  published in the department</a:t>
              </a:r>
              <a:r>
                <a:rPr lang="ru-RU" sz="1600" b="1" dirty="0">
                  <a:latin typeface="+mn-lt"/>
                </a:rPr>
                <a:t>.</a:t>
              </a:r>
            </a:p>
          </p:txBody>
        </p:sp>
        <p:sp>
          <p:nvSpPr>
            <p:cNvPr id="24585" name="AutoShape 8"/>
            <p:cNvSpPr>
              <a:spLocks noChangeArrowheads="1"/>
            </p:cNvSpPr>
            <p:nvPr/>
          </p:nvSpPr>
          <p:spPr bwMode="auto">
            <a:xfrm>
              <a:off x="1187450" y="1585839"/>
              <a:ext cx="392358" cy="457603"/>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grpSp>
      <p:pic>
        <p:nvPicPr>
          <p:cNvPr id="32775" name="Picture 2" descr="Ксения"/>
          <p:cNvPicPr>
            <a:picLocks noChangeAspect="1" noChangeArrowheads="1"/>
          </p:cNvPicPr>
          <p:nvPr/>
        </p:nvPicPr>
        <p:blipFill>
          <a:blip r:embed="rId2"/>
          <a:srcRect/>
          <a:stretch>
            <a:fillRect/>
          </a:stretch>
        </p:blipFill>
        <p:spPr bwMode="auto">
          <a:xfrm>
            <a:off x="0" y="3286124"/>
            <a:ext cx="3259138" cy="2173287"/>
          </a:xfrm>
          <a:prstGeom prst="rect">
            <a:avLst/>
          </a:prstGeom>
          <a:noFill/>
          <a:ln w="9525">
            <a:noFill/>
            <a:miter lim="800000"/>
            <a:headEnd/>
            <a:tailEnd/>
          </a:ln>
        </p:spPr>
      </p:pic>
      <p:pic>
        <p:nvPicPr>
          <p:cNvPr id="32776" name="Picture 4" descr="http://zss.sut.ru/useruploads/images/DSC05488.JPG"/>
          <p:cNvPicPr>
            <a:picLocks noChangeAspect="1" noChangeArrowheads="1"/>
          </p:cNvPicPr>
          <p:nvPr/>
        </p:nvPicPr>
        <p:blipFill>
          <a:blip r:embed="rId3"/>
          <a:srcRect/>
          <a:stretch>
            <a:fillRect/>
          </a:stretch>
        </p:blipFill>
        <p:spPr bwMode="auto">
          <a:xfrm>
            <a:off x="5881688" y="3143248"/>
            <a:ext cx="3262312" cy="2174875"/>
          </a:xfrm>
          <a:prstGeom prst="rect">
            <a:avLst/>
          </a:prstGeom>
          <a:noFill/>
          <a:ln w="9525">
            <a:noFill/>
            <a:miter lim="800000"/>
            <a:headEnd/>
            <a:tailEnd/>
          </a:ln>
        </p:spPr>
      </p:pic>
      <p:pic>
        <p:nvPicPr>
          <p:cNvPr id="12" name="Рисунок 11" descr="ATT_1442999116491_OAT-d00026.JPG"/>
          <p:cNvPicPr>
            <a:picLocks noChangeAspect="1"/>
          </p:cNvPicPr>
          <p:nvPr/>
        </p:nvPicPr>
        <p:blipFill>
          <a:blip r:embed="rId4" cstate="print"/>
          <a:srcRect r="48959" b="22222"/>
          <a:stretch>
            <a:fillRect/>
          </a:stretch>
        </p:blipFill>
        <p:spPr>
          <a:xfrm>
            <a:off x="3143240" y="3143248"/>
            <a:ext cx="2786082" cy="3184123"/>
          </a:xfrm>
          <a:prstGeom prst="rect">
            <a:avLst/>
          </a:prstGeom>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p:cNvSpPr>
            <a:spLocks noChangeArrowheads="1"/>
          </p:cNvSpPr>
          <p:nvPr/>
        </p:nvSpPr>
        <p:spPr bwMode="auto">
          <a:xfrm>
            <a:off x="0" y="5634454"/>
            <a:ext cx="9144000" cy="1223546"/>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a:scene3d>
            <a:camera prst="orthographicFront"/>
            <a:lightRig rig="threePt" dir="t"/>
          </a:scene3d>
          <a:sp3d>
            <a:bevelT/>
          </a:sp3d>
        </p:spPr>
        <p:txBody>
          <a:bodyPr wrap="square" lIns="457200" anchor="ctr">
            <a:spAutoFit/>
          </a:bodyPr>
          <a:lstStyle/>
          <a:p>
            <a:pPr>
              <a:defRPr/>
            </a:pPr>
            <a:r>
              <a:rPr lang="en-US" sz="1200" dirty="0" smtClean="0"/>
              <a:t>Special </a:t>
            </a:r>
            <a:r>
              <a:rPr lang="en-US" sz="1200" dirty="0"/>
              <a:t>training for the telecommunications industry in Russia is </a:t>
            </a:r>
            <a:r>
              <a:rPr lang="en-US" sz="1200" dirty="0" smtClean="0"/>
              <a:t>providing by 4 high schools</a:t>
            </a:r>
            <a:r>
              <a:rPr lang="ru-RU" sz="1200" dirty="0" smtClean="0"/>
              <a:t>:</a:t>
            </a:r>
          </a:p>
          <a:p>
            <a:pPr>
              <a:buFontTx/>
              <a:buChar char="-"/>
              <a:defRPr/>
            </a:pPr>
            <a:r>
              <a:rPr lang="en-US" sz="1200" dirty="0" smtClean="0">
                <a:latin typeface="Arial" charset="0"/>
              </a:rPr>
              <a:t> </a:t>
            </a:r>
            <a:r>
              <a:rPr lang="en-US" sz="1200" dirty="0" err="1" smtClean="0">
                <a:latin typeface="Arial" charset="0"/>
              </a:rPr>
              <a:t>SIbSUTIS</a:t>
            </a:r>
            <a:endParaRPr lang="en-US" sz="1200" dirty="0" smtClean="0">
              <a:latin typeface="Arial" charset="0"/>
            </a:endParaRPr>
          </a:p>
          <a:p>
            <a:pPr>
              <a:buFontTx/>
              <a:buChar char="-"/>
              <a:defRPr/>
            </a:pPr>
            <a:r>
              <a:rPr lang="en-US" sz="1200" dirty="0" smtClean="0">
                <a:latin typeface="Arial" charset="0"/>
              </a:rPr>
              <a:t> PSUTI</a:t>
            </a:r>
          </a:p>
          <a:p>
            <a:pPr>
              <a:buFontTx/>
              <a:buChar char="-"/>
              <a:defRPr/>
            </a:pPr>
            <a:r>
              <a:rPr lang="en-US" sz="1200" dirty="0" smtClean="0">
                <a:latin typeface="Arial" charset="0"/>
              </a:rPr>
              <a:t> MTUCI</a:t>
            </a:r>
          </a:p>
          <a:p>
            <a:pPr>
              <a:buFontTx/>
              <a:buChar char="-"/>
              <a:defRPr/>
            </a:pPr>
            <a:r>
              <a:rPr lang="en-US" sz="1200" dirty="0">
                <a:latin typeface="Arial" charset="0"/>
              </a:rPr>
              <a:t> </a:t>
            </a:r>
            <a:r>
              <a:rPr lang="en-US" sz="1200" dirty="0" err="1" smtClean="0">
                <a:latin typeface="Arial" charset="0"/>
              </a:rPr>
              <a:t>SPbSUT</a:t>
            </a:r>
            <a:endParaRPr lang="en-US" sz="1200" dirty="0" smtClean="0">
              <a:latin typeface="Arial" charset="0"/>
            </a:endParaRPr>
          </a:p>
          <a:p>
            <a:pPr>
              <a:defRPr/>
            </a:pPr>
            <a:r>
              <a:rPr lang="en-US" sz="1200" dirty="0" smtClean="0">
                <a:latin typeface="Arial" charset="0"/>
              </a:rPr>
              <a:t>On the North-West of Russia is the </a:t>
            </a:r>
            <a:r>
              <a:rPr lang="en-US" sz="1200" dirty="0" err="1" smtClean="0">
                <a:latin typeface="Arial" charset="0"/>
              </a:rPr>
              <a:t>SPbGUT</a:t>
            </a:r>
            <a:endParaRPr lang="ru-RU" sz="1200" dirty="0">
              <a:latin typeface="Arial" charset="0"/>
            </a:endParaRPr>
          </a:p>
        </p:txBody>
      </p:sp>
      <p:sp>
        <p:nvSpPr>
          <p:cNvPr id="4" name="AutoShape 8"/>
          <p:cNvSpPr>
            <a:spLocks noChangeArrowheads="1"/>
          </p:cNvSpPr>
          <p:nvPr/>
        </p:nvSpPr>
        <p:spPr bwMode="auto">
          <a:xfrm>
            <a:off x="0" y="5643578"/>
            <a:ext cx="428627" cy="428628"/>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sz="2800" dirty="0">
                <a:solidFill>
                  <a:srgbClr val="990033"/>
                </a:solidFill>
                <a:latin typeface="Wingdings" pitchFamily="2" charset="2"/>
              </a:rPr>
              <a:t>ü</a:t>
            </a:r>
          </a:p>
        </p:txBody>
      </p:sp>
      <p:sp>
        <p:nvSpPr>
          <p:cNvPr id="56324" name="AutoShape 4" descr="http://%D1%80%D1%8D%D0%BB%D1%81%D0%B8%D0%B1%D0%B7%D0%B4%D0%BE%D1%80%D0%BE%D0%B2%D1%8C%D0%B5.%D1%80%D1%84/files/block/s-karta.png?times=145078708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6326" name="AutoShape 6" descr="http://%D1%80%D1%8D%D0%BB%D1%81%D0%B8%D0%B1%D0%B7%D0%B4%D0%BE%D1%80%D0%BE%D0%B2%D1%8C%D0%B5.%D1%80%D1%84/files/block/s-karta.png?times=145078708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3730" name="AutoShape 2" descr="http://%D1%80%D1%8D%D0%BB%D1%81%D0%B8%D0%B1%D0%B7%D0%B4%D0%BE%D1%80%D0%BE%D0%B2%D1%8C%D0%B5.%D1%80%D1%84/files/block/s-karta.png?times=145078708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3732" name="AutoShape 4" descr="http://%D1%80%D1%8D%D0%BB%D1%81%D0%B8%D0%B1%D0%B7%D0%B4%D0%BE%D1%80%D0%BE%D0%B2%D1%8C%D0%B5.%D1%80%D1%84/files/block/s-karta.png?times=145078708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3734" name="AutoShape 6" descr="http://%D1%80%D1%8D%D0%BB%D1%81%D0%B8%D0%B1%D0%B7%D0%B4%D0%BE%D1%80%D0%BE%D0%B2%D1%8C%D0%B5.%D1%80%D1%84/files/block/s-karta.png?times=145078708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3736" name="AutoShape 8" descr="http://&amp;rcy;&amp;ecy;&amp;lcy;&amp;scy;&amp;icy;&amp;bcy;&amp;zcy;&amp;dcy;&amp;ocy;&amp;rcy;&amp;ocy;&amp;vcy;&amp;softcy;&amp;iecy;.&amp;rcy;&amp;fcy;/files/block/s-karta.png?times=145078708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3737" name="Picture 9"/>
          <p:cNvPicPr>
            <a:picLocks noChangeAspect="1" noChangeArrowheads="1"/>
          </p:cNvPicPr>
          <p:nvPr/>
        </p:nvPicPr>
        <p:blipFill>
          <a:blip r:embed="rId2"/>
          <a:srcRect/>
          <a:stretch>
            <a:fillRect/>
          </a:stretch>
        </p:blipFill>
        <p:spPr bwMode="auto">
          <a:xfrm>
            <a:off x="0" y="1000108"/>
            <a:ext cx="9010650" cy="4572000"/>
          </a:xfrm>
          <a:prstGeom prst="rect">
            <a:avLst/>
          </a:prstGeom>
          <a:noFill/>
          <a:ln w="9525">
            <a:noFill/>
            <a:miter lim="800000"/>
            <a:headEnd/>
            <a:tailEnd/>
          </a:ln>
          <a:effectLst/>
        </p:spPr>
      </p:pic>
      <p:pic>
        <p:nvPicPr>
          <p:cNvPr id="18" name="Picture 8" descr="http://www.heraldicum.ru/russia/images/minsvaz.gif"/>
          <p:cNvPicPr>
            <a:picLocks noChangeAspect="1" noChangeArrowheads="1"/>
          </p:cNvPicPr>
          <p:nvPr/>
        </p:nvPicPr>
        <p:blipFill>
          <a:blip r:embed="rId3"/>
          <a:srcRect/>
          <a:stretch>
            <a:fillRect/>
          </a:stretch>
        </p:blipFill>
        <p:spPr bwMode="auto">
          <a:xfrm>
            <a:off x="1500166" y="2000240"/>
            <a:ext cx="500066" cy="500066"/>
          </a:xfrm>
          <a:prstGeom prst="rect">
            <a:avLst/>
          </a:prstGeom>
          <a:noFill/>
        </p:spPr>
      </p:pic>
      <p:pic>
        <p:nvPicPr>
          <p:cNvPr id="19" name="Picture 8" descr="http://www.heraldicum.ru/russia/images/minsvaz.gif"/>
          <p:cNvPicPr>
            <a:picLocks noChangeAspect="1" noChangeArrowheads="1"/>
          </p:cNvPicPr>
          <p:nvPr/>
        </p:nvPicPr>
        <p:blipFill>
          <a:blip r:embed="rId3"/>
          <a:srcRect/>
          <a:stretch>
            <a:fillRect/>
          </a:stretch>
        </p:blipFill>
        <p:spPr bwMode="auto">
          <a:xfrm>
            <a:off x="1285852" y="2571744"/>
            <a:ext cx="500066" cy="500066"/>
          </a:xfrm>
          <a:prstGeom prst="rect">
            <a:avLst/>
          </a:prstGeom>
          <a:noFill/>
        </p:spPr>
      </p:pic>
      <p:pic>
        <p:nvPicPr>
          <p:cNvPr id="20" name="Picture 8" descr="http://www.heraldicum.ru/russia/images/minsvaz.gif"/>
          <p:cNvPicPr>
            <a:picLocks noChangeAspect="1" noChangeArrowheads="1"/>
          </p:cNvPicPr>
          <p:nvPr/>
        </p:nvPicPr>
        <p:blipFill>
          <a:blip r:embed="rId3"/>
          <a:srcRect/>
          <a:stretch>
            <a:fillRect/>
          </a:stretch>
        </p:blipFill>
        <p:spPr bwMode="auto">
          <a:xfrm>
            <a:off x="3857620" y="3929066"/>
            <a:ext cx="500066" cy="500066"/>
          </a:xfrm>
          <a:prstGeom prst="rect">
            <a:avLst/>
          </a:prstGeom>
          <a:noFill/>
        </p:spPr>
      </p:pic>
      <p:pic>
        <p:nvPicPr>
          <p:cNvPr id="21" name="Picture 8" descr="http://www.heraldicum.ru/russia/images/minsvaz.gif"/>
          <p:cNvPicPr>
            <a:picLocks noChangeAspect="1" noChangeArrowheads="1"/>
          </p:cNvPicPr>
          <p:nvPr/>
        </p:nvPicPr>
        <p:blipFill>
          <a:blip r:embed="rId3"/>
          <a:srcRect/>
          <a:stretch>
            <a:fillRect/>
          </a:stretch>
        </p:blipFill>
        <p:spPr bwMode="auto">
          <a:xfrm>
            <a:off x="1071538" y="3214686"/>
            <a:ext cx="500066" cy="50006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5"/>
          <p:cNvSpPr>
            <a:spLocks noChangeArrowheads="1"/>
          </p:cNvSpPr>
          <p:nvPr/>
        </p:nvSpPr>
        <p:spPr bwMode="auto">
          <a:xfrm>
            <a:off x="0" y="0"/>
            <a:ext cx="9144000" cy="76517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800" dirty="0"/>
              <a:t>Student scientific-research projects</a:t>
            </a:r>
            <a:endParaRPr lang="en-US" sz="2800" b="1" dirty="0">
              <a:effectLst>
                <a:outerShdw blurRad="38100" dist="38100" dir="2700000" algn="tl">
                  <a:srgbClr val="000000">
                    <a:alpha val="43137"/>
                  </a:srgbClr>
                </a:outerShdw>
              </a:effectLst>
              <a:latin typeface="Franklin Gothic Book" pitchFamily="34" charset="0"/>
            </a:endParaRPr>
          </a:p>
        </p:txBody>
      </p:sp>
      <p:grpSp>
        <p:nvGrpSpPr>
          <p:cNvPr id="33797" name="Группа 8"/>
          <p:cNvGrpSpPr>
            <a:grpSpLocks/>
          </p:cNvGrpSpPr>
          <p:nvPr/>
        </p:nvGrpSpPr>
        <p:grpSpPr bwMode="auto">
          <a:xfrm>
            <a:off x="468313" y="1095375"/>
            <a:ext cx="8424862" cy="596900"/>
            <a:chOff x="1187450" y="1819120"/>
            <a:chExt cx="6673850" cy="595626"/>
          </a:xfrm>
        </p:grpSpPr>
        <p:sp>
          <p:nvSpPr>
            <p:cNvPr id="37" name="AutoShape 4"/>
            <p:cNvSpPr>
              <a:spLocks noChangeArrowheads="1"/>
            </p:cNvSpPr>
            <p:nvPr/>
          </p:nvSpPr>
          <p:spPr bwMode="auto">
            <a:xfrm>
              <a:off x="1285539" y="1819120"/>
              <a:ext cx="6575761" cy="595626"/>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lIns="457200" anchor="ctr">
              <a:spAutoFit/>
            </a:bodyPr>
            <a:lstStyle/>
            <a:p>
              <a:pPr fontAlgn="auto">
                <a:spcBef>
                  <a:spcPts val="0"/>
                </a:spcBef>
                <a:spcAft>
                  <a:spcPts val="0"/>
                </a:spcAft>
                <a:defRPr/>
              </a:pPr>
              <a:r>
                <a:rPr lang="en-US" sz="1600" b="1" dirty="0">
                  <a:latin typeface="+mn-lt"/>
                </a:rPr>
                <a:t>Our department actively involve students, masters and PhDs for projects</a:t>
              </a:r>
              <a:r>
                <a:rPr lang="ru-RU" sz="1600" b="1" dirty="0">
                  <a:latin typeface="+mn-lt"/>
                </a:rPr>
                <a:t>,</a:t>
              </a:r>
              <a:r>
                <a:rPr lang="en-US" sz="1600" b="1" dirty="0">
                  <a:latin typeface="+mn-lt"/>
                </a:rPr>
                <a:t> scientific-research works</a:t>
              </a:r>
              <a:r>
                <a:rPr lang="ru-RU" sz="1600" b="1" dirty="0">
                  <a:latin typeface="+mn-lt"/>
                </a:rPr>
                <a:t>, </a:t>
              </a:r>
              <a:r>
                <a:rPr lang="en-US" sz="1600" b="1" dirty="0">
                  <a:latin typeface="+mn-lt"/>
                </a:rPr>
                <a:t>development of education software.</a:t>
              </a:r>
              <a:endParaRPr lang="ru-RU" sz="1600" b="1" dirty="0">
                <a:latin typeface="+mn-lt"/>
              </a:endParaRPr>
            </a:p>
          </p:txBody>
        </p:sp>
        <p:sp>
          <p:nvSpPr>
            <p:cNvPr id="25613" name="AutoShape 8"/>
            <p:cNvSpPr>
              <a:spLocks noChangeArrowheads="1"/>
            </p:cNvSpPr>
            <p:nvPr/>
          </p:nvSpPr>
          <p:spPr bwMode="auto">
            <a:xfrm>
              <a:off x="1187450" y="1847634"/>
              <a:ext cx="392358" cy="457809"/>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grpSp>
      <p:grpSp>
        <p:nvGrpSpPr>
          <p:cNvPr id="33798" name="Группа 8"/>
          <p:cNvGrpSpPr>
            <a:grpSpLocks/>
          </p:cNvGrpSpPr>
          <p:nvPr/>
        </p:nvGrpSpPr>
        <p:grpSpPr bwMode="auto">
          <a:xfrm>
            <a:off x="468313" y="1989138"/>
            <a:ext cx="8424862" cy="595312"/>
            <a:chOff x="1187450" y="1818889"/>
            <a:chExt cx="6673850" cy="596086"/>
          </a:xfrm>
        </p:grpSpPr>
        <p:sp>
          <p:nvSpPr>
            <p:cNvPr id="17" name="AutoShape 4"/>
            <p:cNvSpPr>
              <a:spLocks noChangeArrowheads="1"/>
            </p:cNvSpPr>
            <p:nvPr/>
          </p:nvSpPr>
          <p:spPr bwMode="auto">
            <a:xfrm>
              <a:off x="1285539" y="1818889"/>
              <a:ext cx="6575761" cy="596086"/>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lIns="457200" anchor="ctr">
              <a:spAutoFit/>
            </a:bodyPr>
            <a:lstStyle/>
            <a:p>
              <a:pPr fontAlgn="auto">
                <a:spcBef>
                  <a:spcPts val="0"/>
                </a:spcBef>
                <a:spcAft>
                  <a:spcPts val="0"/>
                </a:spcAft>
                <a:defRPr/>
              </a:pPr>
              <a:r>
                <a:rPr lang="en-US" sz="1600" b="1" dirty="0">
                  <a:latin typeface="+mn-lt"/>
                </a:rPr>
                <a:t>Based on our department there was organized the summer school</a:t>
              </a:r>
              <a:r>
                <a:rPr lang="ru-RU" sz="1600" b="1" dirty="0">
                  <a:latin typeface="+mn-lt"/>
                </a:rPr>
                <a:t>– </a:t>
              </a:r>
              <a:r>
                <a:rPr lang="en-US" sz="1600" b="1" dirty="0">
                  <a:latin typeface="+mn-lt"/>
                </a:rPr>
                <a:t>student scientific village</a:t>
              </a:r>
              <a:r>
                <a:rPr lang="ru-RU" sz="1600" b="1" dirty="0">
                  <a:latin typeface="+mn-lt"/>
                </a:rPr>
                <a:t>. </a:t>
              </a:r>
              <a:r>
                <a:rPr lang="en-US" sz="1600" b="1" dirty="0">
                  <a:latin typeface="+mn-lt"/>
                </a:rPr>
                <a:t>Leader </a:t>
              </a:r>
              <a:r>
                <a:rPr lang="ru-RU" sz="1600" b="1" dirty="0">
                  <a:latin typeface="+mn-lt"/>
                </a:rPr>
                <a:t>– </a:t>
              </a:r>
              <a:r>
                <a:rPr lang="en-US" sz="1600" b="1" dirty="0">
                  <a:latin typeface="+mn-lt"/>
                </a:rPr>
                <a:t>prof</a:t>
              </a:r>
              <a:r>
                <a:rPr lang="ru-RU" sz="1600" b="1" dirty="0">
                  <a:latin typeface="+mn-lt"/>
                </a:rPr>
                <a:t>. </a:t>
              </a:r>
              <a:r>
                <a:rPr lang="en-US" sz="1600" b="1" dirty="0">
                  <a:latin typeface="+mn-lt"/>
                </a:rPr>
                <a:t>A.V. </a:t>
              </a:r>
              <a:r>
                <a:rPr lang="en-US" sz="1600" b="1" dirty="0" err="1">
                  <a:latin typeface="+mn-lt"/>
                </a:rPr>
                <a:t>Krasov</a:t>
              </a:r>
              <a:endParaRPr lang="ru-RU" sz="1600" b="1" dirty="0">
                <a:latin typeface="+mn-lt"/>
              </a:endParaRPr>
            </a:p>
          </p:txBody>
        </p:sp>
        <p:sp>
          <p:nvSpPr>
            <p:cNvPr id="25611" name="AutoShape 8"/>
            <p:cNvSpPr>
              <a:spLocks noChangeArrowheads="1"/>
            </p:cNvSpPr>
            <p:nvPr/>
          </p:nvSpPr>
          <p:spPr bwMode="auto">
            <a:xfrm>
              <a:off x="1187450" y="1847501"/>
              <a:ext cx="392358" cy="457794"/>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grpSp>
      <p:grpSp>
        <p:nvGrpSpPr>
          <p:cNvPr id="33799" name="Группа 8"/>
          <p:cNvGrpSpPr>
            <a:grpSpLocks/>
          </p:cNvGrpSpPr>
          <p:nvPr/>
        </p:nvGrpSpPr>
        <p:grpSpPr bwMode="auto">
          <a:xfrm>
            <a:off x="468313" y="2822575"/>
            <a:ext cx="8424862" cy="596900"/>
            <a:chOff x="1187450" y="1818501"/>
            <a:chExt cx="6673850" cy="596861"/>
          </a:xfrm>
        </p:grpSpPr>
        <p:sp>
          <p:nvSpPr>
            <p:cNvPr id="20" name="AutoShape 4"/>
            <p:cNvSpPr>
              <a:spLocks noChangeArrowheads="1"/>
            </p:cNvSpPr>
            <p:nvPr/>
          </p:nvSpPr>
          <p:spPr bwMode="auto">
            <a:xfrm>
              <a:off x="1285539" y="1818501"/>
              <a:ext cx="6575761" cy="596861"/>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lIns="457200" anchor="ctr">
              <a:spAutoFit/>
            </a:bodyPr>
            <a:lstStyle/>
            <a:p>
              <a:pPr fontAlgn="auto">
                <a:spcBef>
                  <a:spcPts val="0"/>
                </a:spcBef>
                <a:spcAft>
                  <a:spcPts val="0"/>
                </a:spcAft>
                <a:defRPr/>
              </a:pPr>
              <a:r>
                <a:rPr lang="en-US" sz="1600" b="1" dirty="0">
                  <a:latin typeface="+mn-lt"/>
                </a:rPr>
                <a:t>In</a:t>
              </a:r>
              <a:r>
                <a:rPr lang="ru-RU" sz="1600" b="1" dirty="0">
                  <a:latin typeface="+mn-lt"/>
                </a:rPr>
                <a:t> 2016 </a:t>
              </a:r>
              <a:r>
                <a:rPr lang="en-US" sz="1600" b="1" dirty="0">
                  <a:latin typeface="+mn-lt"/>
                </a:rPr>
                <a:t>year based on our department we will organize summer school for masters of the joint program </a:t>
              </a:r>
              <a:r>
                <a:rPr lang="ru-RU" sz="1600" b="1" dirty="0">
                  <a:latin typeface="+mn-lt"/>
                </a:rPr>
                <a:t>10.04.01 «</a:t>
              </a:r>
              <a:r>
                <a:rPr lang="en-US" sz="1600" b="1" dirty="0">
                  <a:latin typeface="+mn-lt"/>
                </a:rPr>
                <a:t>Information Security</a:t>
              </a:r>
              <a:r>
                <a:rPr lang="ru-RU" sz="1600" b="1" dirty="0">
                  <a:latin typeface="+mn-lt"/>
                </a:rPr>
                <a:t>»</a:t>
              </a:r>
            </a:p>
          </p:txBody>
        </p:sp>
        <p:sp>
          <p:nvSpPr>
            <p:cNvPr id="25609" name="AutoShape 8"/>
            <p:cNvSpPr>
              <a:spLocks noChangeArrowheads="1"/>
            </p:cNvSpPr>
            <p:nvPr/>
          </p:nvSpPr>
          <p:spPr bwMode="auto">
            <a:xfrm>
              <a:off x="1187450" y="1847074"/>
              <a:ext cx="392358" cy="458758"/>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grpSp>
      <p:pic>
        <p:nvPicPr>
          <p:cNvPr id="33800" name="Picture 15" descr="C:\Users\admin\Desktop\! Сайт\06-04-22 JASS\IMG_0129.JPG"/>
          <p:cNvPicPr>
            <a:picLocks noChangeAspect="1" noChangeArrowheads="1"/>
          </p:cNvPicPr>
          <p:nvPr/>
        </p:nvPicPr>
        <p:blipFill>
          <a:blip r:embed="rId2"/>
          <a:srcRect/>
          <a:stretch>
            <a:fillRect/>
          </a:stretch>
        </p:blipFill>
        <p:spPr bwMode="auto">
          <a:xfrm>
            <a:off x="749300" y="4005263"/>
            <a:ext cx="3317875" cy="2489200"/>
          </a:xfrm>
          <a:prstGeom prst="rect">
            <a:avLst/>
          </a:prstGeom>
          <a:noFill/>
          <a:ln w="9525">
            <a:noFill/>
            <a:miter lim="800000"/>
            <a:headEnd/>
            <a:tailEnd/>
          </a:ln>
        </p:spPr>
      </p:pic>
      <p:pic>
        <p:nvPicPr>
          <p:cNvPr id="33801" name="Picture 16" descr="C:\Users\admin\Desktop\! Сайт\05-02-26 Госэкз МИ09\P2180005.JPG"/>
          <p:cNvPicPr>
            <a:picLocks noChangeAspect="1" noChangeArrowheads="1"/>
          </p:cNvPicPr>
          <p:nvPr/>
        </p:nvPicPr>
        <p:blipFill>
          <a:blip r:embed="rId3"/>
          <a:srcRect/>
          <a:stretch>
            <a:fillRect/>
          </a:stretch>
        </p:blipFill>
        <p:spPr bwMode="auto">
          <a:xfrm>
            <a:off x="4932363" y="3973513"/>
            <a:ext cx="3370262" cy="25273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38100" y="985838"/>
            <a:ext cx="6550025" cy="1349375"/>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lIns="457200" anchor="ctr">
            <a:spAutoFit/>
          </a:bodyPr>
          <a:lstStyle/>
          <a:p>
            <a:pPr fontAlgn="auto">
              <a:spcBef>
                <a:spcPts val="0"/>
              </a:spcBef>
              <a:spcAft>
                <a:spcPts val="0"/>
              </a:spcAft>
              <a:defRPr/>
            </a:pPr>
            <a:r>
              <a:rPr lang="en-US" sz="1600" dirty="0">
                <a:cs typeface="Arial" charset="0"/>
              </a:rPr>
              <a:t>From foundation of our department our teachers actively worked as guest lecturers or trainings in lead universities and educational centers of the world</a:t>
            </a:r>
            <a:r>
              <a:rPr lang="ru-RU" sz="1600" dirty="0">
                <a:cs typeface="Arial" charset="0"/>
              </a:rPr>
              <a:t>. </a:t>
            </a:r>
            <a:r>
              <a:rPr lang="en-US" sz="1600" dirty="0">
                <a:cs typeface="Arial" charset="0"/>
              </a:rPr>
              <a:t>At first we should mention prof.</a:t>
            </a:r>
            <a:r>
              <a:rPr lang="ru-RU" sz="1600" dirty="0">
                <a:cs typeface="Arial" charset="0"/>
              </a:rPr>
              <a:t> </a:t>
            </a:r>
            <a:r>
              <a:rPr lang="en-US" sz="1600" dirty="0">
                <a:cs typeface="Arial" charset="0"/>
              </a:rPr>
              <a:t>V.I. </a:t>
            </a:r>
            <a:r>
              <a:rPr lang="en-US" sz="1600" dirty="0" err="1">
                <a:cs typeface="Arial" charset="0"/>
              </a:rPr>
              <a:t>Korzhik</a:t>
            </a:r>
            <a:r>
              <a:rPr lang="ru-RU" sz="1600" dirty="0">
                <a:cs typeface="Arial" charset="0"/>
              </a:rPr>
              <a:t>, </a:t>
            </a:r>
            <a:r>
              <a:rPr lang="en-US" sz="1600" dirty="0">
                <a:cs typeface="Arial" charset="0"/>
              </a:rPr>
              <a:t>prof</a:t>
            </a:r>
            <a:r>
              <a:rPr lang="ru-RU" sz="1600" dirty="0">
                <a:cs typeface="Arial" charset="0"/>
              </a:rPr>
              <a:t>. </a:t>
            </a:r>
            <a:r>
              <a:rPr lang="en-US" sz="1600" dirty="0">
                <a:cs typeface="Arial" charset="0"/>
              </a:rPr>
              <a:t>M.V. </a:t>
            </a:r>
            <a:r>
              <a:rPr lang="en-US" sz="1600" dirty="0" err="1">
                <a:cs typeface="Arial" charset="0"/>
              </a:rPr>
              <a:t>Buinevich</a:t>
            </a:r>
            <a:r>
              <a:rPr lang="ru-RU" sz="1600" dirty="0">
                <a:cs typeface="Arial" charset="0"/>
              </a:rPr>
              <a:t>, </a:t>
            </a:r>
            <a:r>
              <a:rPr lang="en-US" sz="1600" dirty="0">
                <a:cs typeface="Arial" charset="0"/>
              </a:rPr>
              <a:t>D.I. </a:t>
            </a:r>
            <a:r>
              <a:rPr lang="en-US" sz="1600" dirty="0" err="1">
                <a:cs typeface="Arial" charset="0"/>
              </a:rPr>
              <a:t>Kirillov</a:t>
            </a:r>
            <a:r>
              <a:rPr lang="ru-RU" sz="1600" dirty="0">
                <a:cs typeface="Arial" charset="0"/>
              </a:rPr>
              <a:t>, </a:t>
            </a:r>
            <a:r>
              <a:rPr lang="en-US" sz="1600" dirty="0">
                <a:cs typeface="Arial" charset="0"/>
              </a:rPr>
              <a:t>I.A. </a:t>
            </a:r>
            <a:r>
              <a:rPr lang="en-US" sz="1600" dirty="0" err="1">
                <a:cs typeface="Arial" charset="0"/>
              </a:rPr>
              <a:t>Ushakov</a:t>
            </a:r>
            <a:r>
              <a:rPr lang="ru-RU" sz="1600" dirty="0">
                <a:cs typeface="Arial" charset="0"/>
              </a:rPr>
              <a:t>. </a:t>
            </a:r>
          </a:p>
          <a:p>
            <a:pPr fontAlgn="auto">
              <a:spcBef>
                <a:spcPts val="0"/>
              </a:spcBef>
              <a:spcAft>
                <a:spcPts val="0"/>
              </a:spcAft>
              <a:defRPr/>
            </a:pPr>
            <a:endParaRPr lang="ru-RU" sz="1600" b="1" dirty="0">
              <a:latin typeface="+mn-lt"/>
            </a:endParaRPr>
          </a:p>
        </p:txBody>
      </p:sp>
      <p:sp>
        <p:nvSpPr>
          <p:cNvPr id="26627" name="AutoShape 8"/>
          <p:cNvSpPr>
            <a:spLocks noChangeArrowheads="1"/>
          </p:cNvSpPr>
          <p:nvPr/>
        </p:nvSpPr>
        <p:spPr bwMode="auto">
          <a:xfrm>
            <a:off x="71438" y="846138"/>
            <a:ext cx="392112" cy="360362"/>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pic>
        <p:nvPicPr>
          <p:cNvPr id="34820" name="Picture 2" descr="http://ibts.sut.ru/useruploads/images/korzhik.jpg"/>
          <p:cNvPicPr>
            <a:picLocks noChangeAspect="1" noChangeArrowheads="1"/>
          </p:cNvPicPr>
          <p:nvPr/>
        </p:nvPicPr>
        <p:blipFill>
          <a:blip r:embed="rId2"/>
          <a:srcRect/>
          <a:stretch>
            <a:fillRect/>
          </a:stretch>
        </p:blipFill>
        <p:spPr bwMode="auto">
          <a:xfrm>
            <a:off x="7351713" y="839788"/>
            <a:ext cx="809625" cy="1214437"/>
          </a:xfrm>
          <a:prstGeom prst="rect">
            <a:avLst/>
          </a:prstGeom>
          <a:noFill/>
          <a:ln w="9525">
            <a:noFill/>
            <a:miter lim="800000"/>
            <a:headEnd/>
            <a:tailEnd/>
          </a:ln>
        </p:spPr>
      </p:pic>
      <p:pic>
        <p:nvPicPr>
          <p:cNvPr id="34821" name="Picture 4" descr="http://ibts.sut.ru/useruploads/images/buynevich.jpg"/>
          <p:cNvPicPr>
            <a:picLocks noChangeAspect="1" noChangeArrowheads="1"/>
          </p:cNvPicPr>
          <p:nvPr/>
        </p:nvPicPr>
        <p:blipFill>
          <a:blip r:embed="rId3"/>
          <a:srcRect/>
          <a:stretch>
            <a:fillRect/>
          </a:stretch>
        </p:blipFill>
        <p:spPr bwMode="auto">
          <a:xfrm>
            <a:off x="6365875" y="846138"/>
            <a:ext cx="809625" cy="1214437"/>
          </a:xfrm>
          <a:prstGeom prst="rect">
            <a:avLst/>
          </a:prstGeom>
          <a:noFill/>
          <a:ln w="9525">
            <a:noFill/>
            <a:miter lim="800000"/>
            <a:headEnd/>
            <a:tailEnd/>
          </a:ln>
        </p:spPr>
      </p:pic>
      <p:pic>
        <p:nvPicPr>
          <p:cNvPr id="34822" name="Picture 6" descr="http://ibts.sut.ru/useruploads/images/kirillov.jpg"/>
          <p:cNvPicPr>
            <a:picLocks noChangeAspect="1" noChangeArrowheads="1"/>
          </p:cNvPicPr>
          <p:nvPr/>
        </p:nvPicPr>
        <p:blipFill>
          <a:blip r:embed="rId4"/>
          <a:srcRect/>
          <a:stretch>
            <a:fillRect/>
          </a:stretch>
        </p:blipFill>
        <p:spPr bwMode="auto">
          <a:xfrm>
            <a:off x="8288338" y="917575"/>
            <a:ext cx="855662" cy="1143000"/>
          </a:xfrm>
          <a:prstGeom prst="rect">
            <a:avLst/>
          </a:prstGeom>
          <a:noFill/>
          <a:ln w="9525">
            <a:noFill/>
            <a:miter lim="800000"/>
            <a:headEnd/>
            <a:tailEnd/>
          </a:ln>
        </p:spPr>
      </p:pic>
      <p:pic>
        <p:nvPicPr>
          <p:cNvPr id="34823" name="Picture 10" descr="http://u.kanobu.ru/images/2012/10/20/3695a654-75a3-49e1-960b-68b47f1769d8.jpg"/>
          <p:cNvPicPr>
            <a:picLocks noChangeAspect="1" noChangeArrowheads="1"/>
          </p:cNvPicPr>
          <p:nvPr/>
        </p:nvPicPr>
        <p:blipFill>
          <a:blip r:embed="rId5"/>
          <a:srcRect/>
          <a:stretch>
            <a:fillRect/>
          </a:stretch>
        </p:blipFill>
        <p:spPr bwMode="auto">
          <a:xfrm>
            <a:off x="71438" y="2349500"/>
            <a:ext cx="8896350" cy="4500563"/>
          </a:xfrm>
          <a:prstGeom prst="rect">
            <a:avLst/>
          </a:prstGeom>
          <a:noFill/>
          <a:ln w="9525">
            <a:noFill/>
            <a:miter lim="800000"/>
            <a:headEnd/>
            <a:tailEnd/>
          </a:ln>
        </p:spPr>
      </p:pic>
      <p:pic>
        <p:nvPicPr>
          <p:cNvPr id="34824" name="Picture 4" descr="C:\Users\Ivan\Downloads\ssq.gif"/>
          <p:cNvPicPr>
            <a:picLocks noChangeAspect="1" noChangeArrowheads="1"/>
          </p:cNvPicPr>
          <p:nvPr/>
        </p:nvPicPr>
        <p:blipFill>
          <a:blip r:embed="rId6"/>
          <a:srcRect/>
          <a:stretch>
            <a:fillRect/>
          </a:stretch>
        </p:blipFill>
        <p:spPr bwMode="auto">
          <a:xfrm>
            <a:off x="4262438" y="2266950"/>
            <a:ext cx="731837" cy="549275"/>
          </a:xfrm>
          <a:prstGeom prst="rect">
            <a:avLst/>
          </a:prstGeom>
          <a:noFill/>
          <a:ln w="9525">
            <a:noFill/>
            <a:miter lim="800000"/>
            <a:headEnd/>
            <a:tailEnd/>
          </a:ln>
        </p:spPr>
      </p:pic>
      <p:pic>
        <p:nvPicPr>
          <p:cNvPr id="34825" name="Picture 4" descr="C:\Users\Ivan\Downloads\ssq.gif"/>
          <p:cNvPicPr>
            <a:picLocks noChangeAspect="1" noChangeArrowheads="1"/>
          </p:cNvPicPr>
          <p:nvPr/>
        </p:nvPicPr>
        <p:blipFill>
          <a:blip r:embed="rId7"/>
          <a:srcRect/>
          <a:stretch>
            <a:fillRect/>
          </a:stretch>
        </p:blipFill>
        <p:spPr bwMode="auto">
          <a:xfrm>
            <a:off x="3929063" y="2928938"/>
            <a:ext cx="541337" cy="406400"/>
          </a:xfrm>
          <a:prstGeom prst="rect">
            <a:avLst/>
          </a:prstGeom>
          <a:noFill/>
          <a:ln w="9525">
            <a:noFill/>
            <a:miter lim="800000"/>
            <a:headEnd/>
            <a:tailEnd/>
          </a:ln>
        </p:spPr>
      </p:pic>
      <p:pic>
        <p:nvPicPr>
          <p:cNvPr id="34826" name="Picture 4" descr="C:\Users\Ivan\Downloads\ssq.gif"/>
          <p:cNvPicPr>
            <a:picLocks noChangeAspect="1" noChangeArrowheads="1"/>
          </p:cNvPicPr>
          <p:nvPr/>
        </p:nvPicPr>
        <p:blipFill>
          <a:blip r:embed="rId7"/>
          <a:srcRect/>
          <a:stretch>
            <a:fillRect/>
          </a:stretch>
        </p:blipFill>
        <p:spPr bwMode="auto">
          <a:xfrm>
            <a:off x="3857625" y="2928938"/>
            <a:ext cx="541338" cy="406400"/>
          </a:xfrm>
          <a:prstGeom prst="rect">
            <a:avLst/>
          </a:prstGeom>
          <a:noFill/>
          <a:ln w="9525">
            <a:noFill/>
            <a:miter lim="800000"/>
            <a:headEnd/>
            <a:tailEnd/>
          </a:ln>
        </p:spPr>
      </p:pic>
      <p:pic>
        <p:nvPicPr>
          <p:cNvPr id="34827" name="Picture 4" descr="C:\Users\Ivan\Downloads\ssq.gif"/>
          <p:cNvPicPr>
            <a:picLocks noChangeAspect="1" noChangeArrowheads="1"/>
          </p:cNvPicPr>
          <p:nvPr/>
        </p:nvPicPr>
        <p:blipFill>
          <a:blip r:embed="rId7"/>
          <a:srcRect/>
          <a:stretch>
            <a:fillRect/>
          </a:stretch>
        </p:blipFill>
        <p:spPr bwMode="auto">
          <a:xfrm>
            <a:off x="4357688" y="2786063"/>
            <a:ext cx="541337" cy="406400"/>
          </a:xfrm>
          <a:prstGeom prst="rect">
            <a:avLst/>
          </a:prstGeom>
          <a:noFill/>
          <a:ln w="9525">
            <a:noFill/>
            <a:miter lim="800000"/>
            <a:headEnd/>
            <a:tailEnd/>
          </a:ln>
        </p:spPr>
      </p:pic>
      <p:pic>
        <p:nvPicPr>
          <p:cNvPr id="34828" name="Picture 4" descr="C:\Users\Ivan\Downloads\ssq.gif"/>
          <p:cNvPicPr>
            <a:picLocks noChangeAspect="1" noChangeArrowheads="1"/>
          </p:cNvPicPr>
          <p:nvPr/>
        </p:nvPicPr>
        <p:blipFill>
          <a:blip r:embed="rId7"/>
          <a:srcRect/>
          <a:stretch>
            <a:fillRect/>
          </a:stretch>
        </p:blipFill>
        <p:spPr bwMode="auto">
          <a:xfrm>
            <a:off x="4143375" y="2643188"/>
            <a:ext cx="541338" cy="406400"/>
          </a:xfrm>
          <a:prstGeom prst="rect">
            <a:avLst/>
          </a:prstGeom>
          <a:noFill/>
          <a:ln w="9525">
            <a:noFill/>
            <a:miter lim="800000"/>
            <a:headEnd/>
            <a:tailEnd/>
          </a:ln>
        </p:spPr>
      </p:pic>
      <p:pic>
        <p:nvPicPr>
          <p:cNvPr id="34829" name="Picture 4" descr="C:\Users\Ivan\Downloads\ssq.gif"/>
          <p:cNvPicPr>
            <a:picLocks noChangeAspect="1" noChangeArrowheads="1"/>
          </p:cNvPicPr>
          <p:nvPr/>
        </p:nvPicPr>
        <p:blipFill>
          <a:blip r:embed="rId7"/>
          <a:srcRect/>
          <a:stretch>
            <a:fillRect/>
          </a:stretch>
        </p:blipFill>
        <p:spPr bwMode="auto">
          <a:xfrm>
            <a:off x="4143375" y="2571750"/>
            <a:ext cx="541338" cy="406400"/>
          </a:xfrm>
          <a:prstGeom prst="rect">
            <a:avLst/>
          </a:prstGeom>
          <a:noFill/>
          <a:ln w="9525">
            <a:noFill/>
            <a:miter lim="800000"/>
            <a:headEnd/>
            <a:tailEnd/>
          </a:ln>
        </p:spPr>
      </p:pic>
      <p:pic>
        <p:nvPicPr>
          <p:cNvPr id="34830" name="Picture 4" descr="C:\Users\Ivan\Downloads\ssq.gif"/>
          <p:cNvPicPr>
            <a:picLocks noChangeAspect="1" noChangeArrowheads="1"/>
          </p:cNvPicPr>
          <p:nvPr/>
        </p:nvPicPr>
        <p:blipFill>
          <a:blip r:embed="rId7"/>
          <a:srcRect/>
          <a:stretch>
            <a:fillRect/>
          </a:stretch>
        </p:blipFill>
        <p:spPr bwMode="auto">
          <a:xfrm>
            <a:off x="5143500" y="2928938"/>
            <a:ext cx="541338" cy="406400"/>
          </a:xfrm>
          <a:prstGeom prst="rect">
            <a:avLst/>
          </a:prstGeom>
          <a:noFill/>
          <a:ln w="9525">
            <a:noFill/>
            <a:miter lim="800000"/>
            <a:headEnd/>
            <a:tailEnd/>
          </a:ln>
        </p:spPr>
      </p:pic>
      <p:pic>
        <p:nvPicPr>
          <p:cNvPr id="34831" name="Picture 4" descr="C:\Users\Ivan\Downloads\ssq.gif"/>
          <p:cNvPicPr>
            <a:picLocks noChangeAspect="1" noChangeArrowheads="1"/>
          </p:cNvPicPr>
          <p:nvPr/>
        </p:nvPicPr>
        <p:blipFill>
          <a:blip r:embed="rId7"/>
          <a:srcRect/>
          <a:stretch>
            <a:fillRect/>
          </a:stretch>
        </p:blipFill>
        <p:spPr bwMode="auto">
          <a:xfrm>
            <a:off x="5572125" y="2928938"/>
            <a:ext cx="541338" cy="406400"/>
          </a:xfrm>
          <a:prstGeom prst="rect">
            <a:avLst/>
          </a:prstGeom>
          <a:noFill/>
          <a:ln w="9525">
            <a:noFill/>
            <a:miter lim="800000"/>
            <a:headEnd/>
            <a:tailEnd/>
          </a:ln>
        </p:spPr>
      </p:pic>
      <p:pic>
        <p:nvPicPr>
          <p:cNvPr id="34832" name="Picture 4" descr="C:\Users\Ivan\Downloads\ssq.gif"/>
          <p:cNvPicPr>
            <a:picLocks noChangeAspect="1" noChangeArrowheads="1"/>
          </p:cNvPicPr>
          <p:nvPr/>
        </p:nvPicPr>
        <p:blipFill>
          <a:blip r:embed="rId7"/>
          <a:srcRect/>
          <a:stretch>
            <a:fillRect/>
          </a:stretch>
        </p:blipFill>
        <p:spPr bwMode="auto">
          <a:xfrm>
            <a:off x="7215188" y="3000375"/>
            <a:ext cx="541337" cy="406400"/>
          </a:xfrm>
          <a:prstGeom prst="rect">
            <a:avLst/>
          </a:prstGeom>
          <a:noFill/>
          <a:ln w="9525">
            <a:noFill/>
            <a:miter lim="800000"/>
            <a:headEnd/>
            <a:tailEnd/>
          </a:ln>
        </p:spPr>
      </p:pic>
      <p:pic>
        <p:nvPicPr>
          <p:cNvPr id="34833" name="Picture 4" descr="C:\Users\Ivan\Downloads\ssq.gif"/>
          <p:cNvPicPr>
            <a:picLocks noChangeAspect="1" noChangeArrowheads="1"/>
          </p:cNvPicPr>
          <p:nvPr/>
        </p:nvPicPr>
        <p:blipFill>
          <a:blip r:embed="rId6"/>
          <a:srcRect/>
          <a:stretch>
            <a:fillRect/>
          </a:stretch>
        </p:blipFill>
        <p:spPr bwMode="auto">
          <a:xfrm>
            <a:off x="6500813" y="3857625"/>
            <a:ext cx="731837" cy="549275"/>
          </a:xfrm>
          <a:prstGeom prst="rect">
            <a:avLst/>
          </a:prstGeom>
          <a:noFill/>
          <a:ln w="9525">
            <a:noFill/>
            <a:miter lim="800000"/>
            <a:headEnd/>
            <a:tailEnd/>
          </a:ln>
        </p:spPr>
      </p:pic>
      <p:pic>
        <p:nvPicPr>
          <p:cNvPr id="34834" name="Picture 4" descr="C:\Users\Ivan\Downloads\ssq.gif"/>
          <p:cNvPicPr>
            <a:picLocks noChangeAspect="1" noChangeArrowheads="1"/>
          </p:cNvPicPr>
          <p:nvPr/>
        </p:nvPicPr>
        <p:blipFill>
          <a:blip r:embed="rId7"/>
          <a:srcRect/>
          <a:stretch>
            <a:fillRect/>
          </a:stretch>
        </p:blipFill>
        <p:spPr bwMode="auto">
          <a:xfrm>
            <a:off x="2857500" y="4286250"/>
            <a:ext cx="541338" cy="406400"/>
          </a:xfrm>
          <a:prstGeom prst="rect">
            <a:avLst/>
          </a:prstGeom>
          <a:noFill/>
          <a:ln w="9525">
            <a:noFill/>
            <a:miter lim="800000"/>
            <a:headEnd/>
            <a:tailEnd/>
          </a:ln>
        </p:spPr>
      </p:pic>
      <p:pic>
        <p:nvPicPr>
          <p:cNvPr id="34835" name="Picture 4" descr="C:\Users\Ivan\Downloads\ssq.gif"/>
          <p:cNvPicPr>
            <a:picLocks noChangeAspect="1" noChangeArrowheads="1"/>
          </p:cNvPicPr>
          <p:nvPr/>
        </p:nvPicPr>
        <p:blipFill>
          <a:blip r:embed="rId7"/>
          <a:srcRect/>
          <a:stretch>
            <a:fillRect/>
          </a:stretch>
        </p:blipFill>
        <p:spPr bwMode="auto">
          <a:xfrm>
            <a:off x="6500813" y="3143250"/>
            <a:ext cx="541337" cy="406400"/>
          </a:xfrm>
          <a:prstGeom prst="rect">
            <a:avLst/>
          </a:prstGeom>
          <a:noFill/>
          <a:ln w="9525">
            <a:noFill/>
            <a:miter lim="800000"/>
            <a:headEnd/>
            <a:tailEnd/>
          </a:ln>
        </p:spPr>
      </p:pic>
      <p:pic>
        <p:nvPicPr>
          <p:cNvPr id="34836" name="Picture 4" descr="C:\Users\Ivan\Downloads\ssq.gif"/>
          <p:cNvPicPr>
            <a:picLocks noChangeAspect="1" noChangeArrowheads="1"/>
          </p:cNvPicPr>
          <p:nvPr/>
        </p:nvPicPr>
        <p:blipFill>
          <a:blip r:embed="rId7"/>
          <a:srcRect/>
          <a:stretch>
            <a:fillRect/>
          </a:stretch>
        </p:blipFill>
        <p:spPr bwMode="auto">
          <a:xfrm>
            <a:off x="4602163" y="2736850"/>
            <a:ext cx="539750" cy="406400"/>
          </a:xfrm>
          <a:prstGeom prst="rect">
            <a:avLst/>
          </a:prstGeom>
          <a:noFill/>
          <a:ln w="9525">
            <a:noFill/>
            <a:miter lim="800000"/>
            <a:headEnd/>
            <a:tailEnd/>
          </a:ln>
        </p:spPr>
      </p:pic>
      <p:pic>
        <p:nvPicPr>
          <p:cNvPr id="34837" name="Picture 4" descr="C:\Users\Ivan\Downloads\ssq.gif"/>
          <p:cNvPicPr>
            <a:picLocks noChangeAspect="1" noChangeArrowheads="1"/>
          </p:cNvPicPr>
          <p:nvPr/>
        </p:nvPicPr>
        <p:blipFill>
          <a:blip r:embed="rId7"/>
          <a:srcRect/>
          <a:stretch>
            <a:fillRect/>
          </a:stretch>
        </p:blipFill>
        <p:spPr bwMode="auto">
          <a:xfrm>
            <a:off x="4457700" y="2693988"/>
            <a:ext cx="541338" cy="406400"/>
          </a:xfrm>
          <a:prstGeom prst="rect">
            <a:avLst/>
          </a:prstGeom>
          <a:noFill/>
          <a:ln w="9525">
            <a:noFill/>
            <a:miter lim="800000"/>
            <a:headEnd/>
            <a:tailEnd/>
          </a:ln>
        </p:spPr>
      </p:pic>
      <p:sp>
        <p:nvSpPr>
          <p:cNvPr id="28" name="AutoShape 5"/>
          <p:cNvSpPr>
            <a:spLocks noChangeArrowheads="1"/>
          </p:cNvSpPr>
          <p:nvPr/>
        </p:nvSpPr>
        <p:spPr bwMode="auto">
          <a:xfrm>
            <a:off x="0" y="0"/>
            <a:ext cx="9144000" cy="76517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800" dirty="0"/>
              <a:t>International cooperation</a:t>
            </a:r>
            <a:endParaRPr lang="en-US" sz="2800" b="1" dirty="0">
              <a:effectLst>
                <a:outerShdw blurRad="38100" dist="38100" dir="2700000" algn="tl">
                  <a:srgbClr val="000000">
                    <a:alpha val="43137"/>
                  </a:srgbClr>
                </a:outerShdw>
              </a:effectLst>
              <a:latin typeface="Franklin Gothic Book" pitchFamily="34" charset="0"/>
            </a:endParaRPr>
          </a:p>
        </p:txBody>
      </p:sp>
      <p:pic>
        <p:nvPicPr>
          <p:cNvPr id="34841" name="Picture 24" descr="C:\Users\admin\Downloads\ushakov.jpg"/>
          <p:cNvPicPr>
            <a:picLocks noChangeAspect="1" noChangeArrowheads="1"/>
          </p:cNvPicPr>
          <p:nvPr/>
        </p:nvPicPr>
        <p:blipFill>
          <a:blip r:embed="rId8"/>
          <a:srcRect/>
          <a:stretch>
            <a:fillRect/>
          </a:stretch>
        </p:blipFill>
        <p:spPr bwMode="auto">
          <a:xfrm>
            <a:off x="8204200" y="2166938"/>
            <a:ext cx="749300" cy="1127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38100" y="981075"/>
            <a:ext cx="8782050" cy="1098550"/>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lIns="457200" anchor="ctr">
            <a:spAutoFit/>
          </a:bodyPr>
          <a:lstStyle/>
          <a:p>
            <a:pPr fontAlgn="auto">
              <a:spcBef>
                <a:spcPts val="0"/>
              </a:spcBef>
              <a:spcAft>
                <a:spcPts val="0"/>
              </a:spcAft>
              <a:defRPr/>
            </a:pPr>
            <a:r>
              <a:rPr lang="en-US" sz="1600" dirty="0">
                <a:cs typeface="Arial" charset="0"/>
              </a:rPr>
              <a:t>Our teachers participates in different international scientific and methodical projects in different countries of the world</a:t>
            </a:r>
            <a:r>
              <a:rPr lang="ru-RU" sz="1600" dirty="0">
                <a:cs typeface="Arial" charset="0"/>
              </a:rPr>
              <a:t>.</a:t>
            </a:r>
          </a:p>
          <a:p>
            <a:pPr fontAlgn="auto">
              <a:spcBef>
                <a:spcPts val="0"/>
              </a:spcBef>
              <a:spcAft>
                <a:spcPts val="0"/>
              </a:spcAft>
              <a:defRPr/>
            </a:pPr>
            <a:r>
              <a:rPr lang="en-US" sz="1600" dirty="0">
                <a:cs typeface="Arial" charset="0"/>
              </a:rPr>
              <a:t>Based on our department there were organized meetings on Tempus project, specialized trainings of teachers</a:t>
            </a:r>
            <a:r>
              <a:rPr lang="ru-RU" sz="1600" dirty="0">
                <a:cs typeface="Arial" charset="0"/>
              </a:rPr>
              <a:t>.</a:t>
            </a:r>
          </a:p>
        </p:txBody>
      </p:sp>
      <p:sp>
        <p:nvSpPr>
          <p:cNvPr id="27651" name="AutoShape 8"/>
          <p:cNvSpPr>
            <a:spLocks noChangeArrowheads="1"/>
          </p:cNvSpPr>
          <p:nvPr/>
        </p:nvSpPr>
        <p:spPr bwMode="auto">
          <a:xfrm>
            <a:off x="71438" y="908050"/>
            <a:ext cx="392112" cy="360363"/>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sp>
        <p:nvSpPr>
          <p:cNvPr id="28" name="AutoShape 5"/>
          <p:cNvSpPr>
            <a:spLocks noChangeArrowheads="1"/>
          </p:cNvSpPr>
          <p:nvPr/>
        </p:nvSpPr>
        <p:spPr bwMode="auto">
          <a:xfrm>
            <a:off x="0" y="0"/>
            <a:ext cx="9144000" cy="76517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800" dirty="0"/>
              <a:t>International cooperation</a:t>
            </a:r>
            <a:endParaRPr lang="en-US" sz="2800" b="1" dirty="0">
              <a:effectLst>
                <a:outerShdw blurRad="38100" dist="38100" dir="2700000" algn="tl">
                  <a:srgbClr val="000000">
                    <a:alpha val="43137"/>
                  </a:srgbClr>
                </a:outerShdw>
              </a:effectLst>
              <a:latin typeface="Franklin Gothic Book" pitchFamily="34" charset="0"/>
            </a:endParaRPr>
          </a:p>
        </p:txBody>
      </p:sp>
      <p:pic>
        <p:nvPicPr>
          <p:cNvPr id="35847" name="Picture 10" descr="http://u.kanobu.ru/images/2012/10/20/3695a654-75a3-49e1-960b-68b47f1769d8.jpg"/>
          <p:cNvPicPr>
            <a:picLocks noChangeAspect="1" noChangeArrowheads="1"/>
          </p:cNvPicPr>
          <p:nvPr/>
        </p:nvPicPr>
        <p:blipFill>
          <a:blip r:embed="rId3"/>
          <a:srcRect/>
          <a:stretch>
            <a:fillRect/>
          </a:stretch>
        </p:blipFill>
        <p:spPr bwMode="auto">
          <a:xfrm>
            <a:off x="71438" y="2349500"/>
            <a:ext cx="8896350" cy="4500563"/>
          </a:xfrm>
          <a:prstGeom prst="rect">
            <a:avLst/>
          </a:prstGeom>
          <a:noFill/>
          <a:ln w="9525">
            <a:noFill/>
            <a:miter lim="800000"/>
            <a:headEnd/>
            <a:tailEnd/>
          </a:ln>
        </p:spPr>
      </p:pic>
      <p:pic>
        <p:nvPicPr>
          <p:cNvPr id="35848" name="Picture 4" descr="C:\Users\Ivan\Downloads\ssq.gif"/>
          <p:cNvPicPr>
            <a:picLocks noChangeAspect="1" noChangeArrowheads="1"/>
          </p:cNvPicPr>
          <p:nvPr/>
        </p:nvPicPr>
        <p:blipFill>
          <a:blip r:embed="rId4"/>
          <a:srcRect/>
          <a:stretch>
            <a:fillRect/>
          </a:stretch>
        </p:blipFill>
        <p:spPr bwMode="auto">
          <a:xfrm>
            <a:off x="4262438" y="2266950"/>
            <a:ext cx="731837" cy="549275"/>
          </a:xfrm>
          <a:prstGeom prst="rect">
            <a:avLst/>
          </a:prstGeom>
          <a:noFill/>
          <a:ln w="9525">
            <a:noFill/>
            <a:miter lim="800000"/>
            <a:headEnd/>
            <a:tailEnd/>
          </a:ln>
        </p:spPr>
      </p:pic>
      <p:pic>
        <p:nvPicPr>
          <p:cNvPr id="35849" name="Picture 4" descr="C:\Users\Ivan\Downloads\ssq.gif"/>
          <p:cNvPicPr>
            <a:picLocks noChangeAspect="1" noChangeArrowheads="1"/>
          </p:cNvPicPr>
          <p:nvPr/>
        </p:nvPicPr>
        <p:blipFill>
          <a:blip r:embed="rId5"/>
          <a:srcRect/>
          <a:stretch>
            <a:fillRect/>
          </a:stretch>
        </p:blipFill>
        <p:spPr bwMode="auto">
          <a:xfrm>
            <a:off x="3929063" y="2928938"/>
            <a:ext cx="541337" cy="406400"/>
          </a:xfrm>
          <a:prstGeom prst="rect">
            <a:avLst/>
          </a:prstGeom>
          <a:noFill/>
          <a:ln w="9525">
            <a:noFill/>
            <a:miter lim="800000"/>
            <a:headEnd/>
            <a:tailEnd/>
          </a:ln>
        </p:spPr>
      </p:pic>
      <p:pic>
        <p:nvPicPr>
          <p:cNvPr id="35850" name="Picture 4" descr="C:\Users\Ivan\Downloads\ssq.gif"/>
          <p:cNvPicPr>
            <a:picLocks noChangeAspect="1" noChangeArrowheads="1"/>
          </p:cNvPicPr>
          <p:nvPr/>
        </p:nvPicPr>
        <p:blipFill>
          <a:blip r:embed="rId5"/>
          <a:srcRect/>
          <a:stretch>
            <a:fillRect/>
          </a:stretch>
        </p:blipFill>
        <p:spPr bwMode="auto">
          <a:xfrm>
            <a:off x="3857625" y="2928938"/>
            <a:ext cx="541338" cy="406400"/>
          </a:xfrm>
          <a:prstGeom prst="rect">
            <a:avLst/>
          </a:prstGeom>
          <a:noFill/>
          <a:ln w="9525">
            <a:noFill/>
            <a:miter lim="800000"/>
            <a:headEnd/>
            <a:tailEnd/>
          </a:ln>
        </p:spPr>
      </p:pic>
      <p:pic>
        <p:nvPicPr>
          <p:cNvPr id="35851" name="Picture 4" descr="C:\Users\Ivan\Downloads\ssq.gif"/>
          <p:cNvPicPr>
            <a:picLocks noChangeAspect="1" noChangeArrowheads="1"/>
          </p:cNvPicPr>
          <p:nvPr/>
        </p:nvPicPr>
        <p:blipFill>
          <a:blip r:embed="rId5"/>
          <a:srcRect/>
          <a:stretch>
            <a:fillRect/>
          </a:stretch>
        </p:blipFill>
        <p:spPr bwMode="auto">
          <a:xfrm>
            <a:off x="4357688" y="2786063"/>
            <a:ext cx="541337" cy="406400"/>
          </a:xfrm>
          <a:prstGeom prst="rect">
            <a:avLst/>
          </a:prstGeom>
          <a:noFill/>
          <a:ln w="9525">
            <a:noFill/>
            <a:miter lim="800000"/>
            <a:headEnd/>
            <a:tailEnd/>
          </a:ln>
        </p:spPr>
      </p:pic>
      <p:pic>
        <p:nvPicPr>
          <p:cNvPr id="35852" name="Picture 4" descr="C:\Users\Ivan\Downloads\ssq.gif"/>
          <p:cNvPicPr>
            <a:picLocks noChangeAspect="1" noChangeArrowheads="1"/>
          </p:cNvPicPr>
          <p:nvPr/>
        </p:nvPicPr>
        <p:blipFill>
          <a:blip r:embed="rId5"/>
          <a:srcRect/>
          <a:stretch>
            <a:fillRect/>
          </a:stretch>
        </p:blipFill>
        <p:spPr bwMode="auto">
          <a:xfrm>
            <a:off x="4143375" y="2643188"/>
            <a:ext cx="541338" cy="406400"/>
          </a:xfrm>
          <a:prstGeom prst="rect">
            <a:avLst/>
          </a:prstGeom>
          <a:noFill/>
          <a:ln w="9525">
            <a:noFill/>
            <a:miter lim="800000"/>
            <a:headEnd/>
            <a:tailEnd/>
          </a:ln>
        </p:spPr>
      </p:pic>
      <p:pic>
        <p:nvPicPr>
          <p:cNvPr id="35853" name="Picture 4" descr="C:\Users\Ivan\Downloads\ssq.gif"/>
          <p:cNvPicPr>
            <a:picLocks noChangeAspect="1" noChangeArrowheads="1"/>
          </p:cNvPicPr>
          <p:nvPr/>
        </p:nvPicPr>
        <p:blipFill>
          <a:blip r:embed="rId5"/>
          <a:srcRect/>
          <a:stretch>
            <a:fillRect/>
          </a:stretch>
        </p:blipFill>
        <p:spPr bwMode="auto">
          <a:xfrm>
            <a:off x="4143375" y="2571750"/>
            <a:ext cx="541338" cy="406400"/>
          </a:xfrm>
          <a:prstGeom prst="rect">
            <a:avLst/>
          </a:prstGeom>
          <a:noFill/>
          <a:ln w="9525">
            <a:noFill/>
            <a:miter lim="800000"/>
            <a:headEnd/>
            <a:tailEnd/>
          </a:ln>
        </p:spPr>
      </p:pic>
      <p:pic>
        <p:nvPicPr>
          <p:cNvPr id="35854" name="Picture 4" descr="C:\Users\Ivan\Downloads\ssq.gif"/>
          <p:cNvPicPr>
            <a:picLocks noChangeAspect="1" noChangeArrowheads="1"/>
          </p:cNvPicPr>
          <p:nvPr/>
        </p:nvPicPr>
        <p:blipFill>
          <a:blip r:embed="rId5"/>
          <a:srcRect/>
          <a:stretch>
            <a:fillRect/>
          </a:stretch>
        </p:blipFill>
        <p:spPr bwMode="auto">
          <a:xfrm>
            <a:off x="5143500" y="2928938"/>
            <a:ext cx="541338" cy="406400"/>
          </a:xfrm>
          <a:prstGeom prst="rect">
            <a:avLst/>
          </a:prstGeom>
          <a:noFill/>
          <a:ln w="9525">
            <a:noFill/>
            <a:miter lim="800000"/>
            <a:headEnd/>
            <a:tailEnd/>
          </a:ln>
        </p:spPr>
      </p:pic>
      <p:pic>
        <p:nvPicPr>
          <p:cNvPr id="35855" name="Picture 4" descr="C:\Users\Ivan\Downloads\ssq.gif"/>
          <p:cNvPicPr>
            <a:picLocks noChangeAspect="1" noChangeArrowheads="1"/>
          </p:cNvPicPr>
          <p:nvPr/>
        </p:nvPicPr>
        <p:blipFill>
          <a:blip r:embed="rId5"/>
          <a:srcRect/>
          <a:stretch>
            <a:fillRect/>
          </a:stretch>
        </p:blipFill>
        <p:spPr bwMode="auto">
          <a:xfrm>
            <a:off x="5572125" y="2928938"/>
            <a:ext cx="541338" cy="406400"/>
          </a:xfrm>
          <a:prstGeom prst="rect">
            <a:avLst/>
          </a:prstGeom>
          <a:noFill/>
          <a:ln w="9525">
            <a:noFill/>
            <a:miter lim="800000"/>
            <a:headEnd/>
            <a:tailEnd/>
          </a:ln>
        </p:spPr>
      </p:pic>
      <p:pic>
        <p:nvPicPr>
          <p:cNvPr id="35856" name="Picture 4" descr="C:\Users\Ivan\Downloads\ssq.gif"/>
          <p:cNvPicPr>
            <a:picLocks noChangeAspect="1" noChangeArrowheads="1"/>
          </p:cNvPicPr>
          <p:nvPr/>
        </p:nvPicPr>
        <p:blipFill>
          <a:blip r:embed="rId5"/>
          <a:srcRect/>
          <a:stretch>
            <a:fillRect/>
          </a:stretch>
        </p:blipFill>
        <p:spPr bwMode="auto">
          <a:xfrm>
            <a:off x="7215188" y="3000375"/>
            <a:ext cx="541337" cy="406400"/>
          </a:xfrm>
          <a:prstGeom prst="rect">
            <a:avLst/>
          </a:prstGeom>
          <a:noFill/>
          <a:ln w="9525">
            <a:noFill/>
            <a:miter lim="800000"/>
            <a:headEnd/>
            <a:tailEnd/>
          </a:ln>
        </p:spPr>
      </p:pic>
      <p:pic>
        <p:nvPicPr>
          <p:cNvPr id="35857" name="Picture 4" descr="C:\Users\Ivan\Downloads\ssq.gif"/>
          <p:cNvPicPr>
            <a:picLocks noChangeAspect="1" noChangeArrowheads="1"/>
          </p:cNvPicPr>
          <p:nvPr/>
        </p:nvPicPr>
        <p:blipFill>
          <a:blip r:embed="rId4"/>
          <a:srcRect/>
          <a:stretch>
            <a:fillRect/>
          </a:stretch>
        </p:blipFill>
        <p:spPr bwMode="auto">
          <a:xfrm>
            <a:off x="6500813" y="3857625"/>
            <a:ext cx="731837" cy="549275"/>
          </a:xfrm>
          <a:prstGeom prst="rect">
            <a:avLst/>
          </a:prstGeom>
          <a:noFill/>
          <a:ln w="9525">
            <a:noFill/>
            <a:miter lim="800000"/>
            <a:headEnd/>
            <a:tailEnd/>
          </a:ln>
        </p:spPr>
      </p:pic>
      <p:pic>
        <p:nvPicPr>
          <p:cNvPr id="35858" name="Picture 4" descr="C:\Users\Ivan\Downloads\ssq.gif"/>
          <p:cNvPicPr>
            <a:picLocks noChangeAspect="1" noChangeArrowheads="1"/>
          </p:cNvPicPr>
          <p:nvPr/>
        </p:nvPicPr>
        <p:blipFill>
          <a:blip r:embed="rId5"/>
          <a:srcRect/>
          <a:stretch>
            <a:fillRect/>
          </a:stretch>
        </p:blipFill>
        <p:spPr bwMode="auto">
          <a:xfrm>
            <a:off x="2857500" y="4286250"/>
            <a:ext cx="541338" cy="406400"/>
          </a:xfrm>
          <a:prstGeom prst="rect">
            <a:avLst/>
          </a:prstGeom>
          <a:noFill/>
          <a:ln w="9525">
            <a:noFill/>
            <a:miter lim="800000"/>
            <a:headEnd/>
            <a:tailEnd/>
          </a:ln>
        </p:spPr>
      </p:pic>
      <p:pic>
        <p:nvPicPr>
          <p:cNvPr id="35859" name="Picture 4" descr="C:\Users\Ivan\Downloads\ssq.gif"/>
          <p:cNvPicPr>
            <a:picLocks noChangeAspect="1" noChangeArrowheads="1"/>
          </p:cNvPicPr>
          <p:nvPr/>
        </p:nvPicPr>
        <p:blipFill>
          <a:blip r:embed="rId5"/>
          <a:srcRect/>
          <a:stretch>
            <a:fillRect/>
          </a:stretch>
        </p:blipFill>
        <p:spPr bwMode="auto">
          <a:xfrm>
            <a:off x="6500813" y="3143250"/>
            <a:ext cx="541337" cy="406400"/>
          </a:xfrm>
          <a:prstGeom prst="rect">
            <a:avLst/>
          </a:prstGeom>
          <a:noFill/>
          <a:ln w="9525">
            <a:noFill/>
            <a:miter lim="800000"/>
            <a:headEnd/>
            <a:tailEnd/>
          </a:ln>
        </p:spPr>
      </p:pic>
      <p:pic>
        <p:nvPicPr>
          <p:cNvPr id="35860" name="Picture 4" descr="C:\Users\Ivan\Downloads\ssq.gif"/>
          <p:cNvPicPr>
            <a:picLocks noChangeAspect="1" noChangeArrowheads="1"/>
          </p:cNvPicPr>
          <p:nvPr/>
        </p:nvPicPr>
        <p:blipFill>
          <a:blip r:embed="rId5"/>
          <a:srcRect/>
          <a:stretch>
            <a:fillRect/>
          </a:stretch>
        </p:blipFill>
        <p:spPr bwMode="auto">
          <a:xfrm>
            <a:off x="4602163" y="2736850"/>
            <a:ext cx="539750" cy="406400"/>
          </a:xfrm>
          <a:prstGeom prst="rect">
            <a:avLst/>
          </a:prstGeom>
          <a:noFill/>
          <a:ln w="9525">
            <a:noFill/>
            <a:miter lim="800000"/>
            <a:headEnd/>
            <a:tailEnd/>
          </a:ln>
        </p:spPr>
      </p:pic>
      <p:pic>
        <p:nvPicPr>
          <p:cNvPr id="35861" name="Picture 4" descr="C:\Users\Ivan\Downloads\ssq.gif"/>
          <p:cNvPicPr>
            <a:picLocks noChangeAspect="1" noChangeArrowheads="1"/>
          </p:cNvPicPr>
          <p:nvPr/>
        </p:nvPicPr>
        <p:blipFill>
          <a:blip r:embed="rId5"/>
          <a:srcRect/>
          <a:stretch>
            <a:fillRect/>
          </a:stretch>
        </p:blipFill>
        <p:spPr bwMode="auto">
          <a:xfrm>
            <a:off x="4457700" y="2693988"/>
            <a:ext cx="541338" cy="406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4"/>
          <p:cNvSpPr>
            <a:spLocks noChangeArrowheads="1"/>
          </p:cNvSpPr>
          <p:nvPr/>
        </p:nvSpPr>
        <p:spPr bwMode="auto">
          <a:xfrm>
            <a:off x="601662" y="1220951"/>
            <a:ext cx="7426722" cy="407849"/>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a:scene3d>
            <a:camera prst="orthographicFront"/>
            <a:lightRig rig="threePt" dir="t"/>
          </a:scene3d>
          <a:sp3d>
            <a:bevelT/>
          </a:sp3d>
        </p:spPr>
        <p:txBody>
          <a:bodyPr lIns="457200" anchor="ctr">
            <a:spAutoFit/>
          </a:bodyPr>
          <a:lstStyle/>
          <a:p>
            <a:pPr fontAlgn="auto">
              <a:spcBef>
                <a:spcPts val="0"/>
              </a:spcBef>
              <a:spcAft>
                <a:spcPts val="0"/>
              </a:spcAft>
              <a:defRPr/>
            </a:pPr>
            <a:r>
              <a:rPr lang="en-US" sz="2000" dirty="0">
                <a:latin typeface="+mn-lt"/>
              </a:rPr>
              <a:t>In </a:t>
            </a:r>
            <a:r>
              <a:rPr lang="ru-RU" sz="2000" dirty="0">
                <a:latin typeface="+mn-lt"/>
              </a:rPr>
              <a:t>2014 </a:t>
            </a:r>
            <a:r>
              <a:rPr lang="en-US" sz="2000" dirty="0">
                <a:latin typeface="+mn-lt"/>
              </a:rPr>
              <a:t>year was signed an agreement between </a:t>
            </a:r>
            <a:r>
              <a:rPr lang="en-US" sz="2000" dirty="0" err="1">
                <a:latin typeface="+mn-lt"/>
              </a:rPr>
              <a:t>SPbSUT</a:t>
            </a:r>
            <a:r>
              <a:rPr lang="en-US" sz="2000" dirty="0">
                <a:latin typeface="+mn-lt"/>
              </a:rPr>
              <a:t> and PTIT</a:t>
            </a:r>
          </a:p>
        </p:txBody>
      </p:sp>
      <p:sp>
        <p:nvSpPr>
          <p:cNvPr id="28677" name="AutoShape 8"/>
          <p:cNvSpPr>
            <a:spLocks noChangeArrowheads="1"/>
          </p:cNvSpPr>
          <p:nvPr/>
        </p:nvSpPr>
        <p:spPr bwMode="auto">
          <a:xfrm>
            <a:off x="512763" y="1125538"/>
            <a:ext cx="355600" cy="458787"/>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sp>
        <p:nvSpPr>
          <p:cNvPr id="23" name="Прямоугольник 22"/>
          <p:cNvSpPr/>
          <p:nvPr/>
        </p:nvSpPr>
        <p:spPr>
          <a:xfrm>
            <a:off x="1071538" y="2000240"/>
            <a:ext cx="5429287" cy="1500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chemeClr val="bg1"/>
                </a:solidFill>
              </a:rPr>
              <a:t>Studying in Vietnam</a:t>
            </a:r>
            <a:endParaRPr lang="ru-RU" dirty="0">
              <a:solidFill>
                <a:schemeClr val="bg1"/>
              </a:solidFill>
            </a:endParaRPr>
          </a:p>
        </p:txBody>
      </p:sp>
      <p:sp>
        <p:nvSpPr>
          <p:cNvPr id="24" name="Прямоугольник 23"/>
          <p:cNvSpPr/>
          <p:nvPr/>
        </p:nvSpPr>
        <p:spPr>
          <a:xfrm>
            <a:off x="1071538" y="4143380"/>
            <a:ext cx="5400675" cy="1581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chemeClr val="bg1"/>
                </a:solidFill>
              </a:rPr>
              <a:t>Studying in </a:t>
            </a:r>
            <a:r>
              <a:rPr lang="en-US" dirty="0" err="1">
                <a:solidFill>
                  <a:schemeClr val="bg1"/>
                </a:solidFill>
              </a:rPr>
              <a:t>SPbSUT</a:t>
            </a:r>
            <a:r>
              <a:rPr lang="en-US" dirty="0">
                <a:solidFill>
                  <a:schemeClr val="bg1"/>
                </a:solidFill>
              </a:rPr>
              <a:t>, </a:t>
            </a:r>
            <a:endParaRPr lang="ru-RU" dirty="0" smtClean="0">
              <a:solidFill>
                <a:schemeClr val="bg1"/>
              </a:solidFill>
            </a:endParaRPr>
          </a:p>
          <a:p>
            <a:pPr fontAlgn="auto">
              <a:spcBef>
                <a:spcPts val="0"/>
              </a:spcBef>
              <a:spcAft>
                <a:spcPts val="0"/>
              </a:spcAft>
              <a:defRPr/>
            </a:pPr>
            <a:r>
              <a:rPr lang="en-US" dirty="0" smtClean="0">
                <a:solidFill>
                  <a:schemeClr val="bg1"/>
                </a:solidFill>
              </a:rPr>
              <a:t>bachelor </a:t>
            </a:r>
            <a:r>
              <a:rPr lang="en-US" dirty="0">
                <a:solidFill>
                  <a:schemeClr val="bg1"/>
                </a:solidFill>
              </a:rPr>
              <a:t>degree defense</a:t>
            </a:r>
            <a:endParaRPr lang="ru-RU" dirty="0">
              <a:solidFill>
                <a:schemeClr val="bg1"/>
              </a:solidFill>
            </a:endParaRPr>
          </a:p>
        </p:txBody>
      </p:sp>
      <p:sp>
        <p:nvSpPr>
          <p:cNvPr id="36872" name="TextBox 24"/>
          <p:cNvSpPr txBox="1">
            <a:spLocks noChangeArrowheads="1"/>
          </p:cNvSpPr>
          <p:nvPr/>
        </p:nvSpPr>
        <p:spPr bwMode="auto">
          <a:xfrm>
            <a:off x="642910" y="2214554"/>
            <a:ext cx="285752" cy="928694"/>
          </a:xfrm>
          <a:prstGeom prst="rect">
            <a:avLst/>
          </a:prstGeom>
          <a:noFill/>
          <a:ln w="9525">
            <a:noFill/>
            <a:miter lim="800000"/>
            <a:headEnd/>
            <a:tailEnd/>
          </a:ln>
        </p:spPr>
        <p:txBody>
          <a:bodyPr wrap="square">
            <a:spAutoFit/>
          </a:bodyPr>
          <a:lstStyle/>
          <a:p>
            <a:r>
              <a:rPr lang="en-US" altLang="ru-RU" dirty="0"/>
              <a:t>1</a:t>
            </a:r>
          </a:p>
          <a:p>
            <a:endParaRPr lang="en-US" altLang="ru-RU" dirty="0"/>
          </a:p>
          <a:p>
            <a:r>
              <a:rPr lang="en-US" altLang="ru-RU" dirty="0"/>
              <a:t>2</a:t>
            </a:r>
            <a:endParaRPr lang="ru-RU" altLang="ru-RU" dirty="0"/>
          </a:p>
        </p:txBody>
      </p:sp>
      <p:sp>
        <p:nvSpPr>
          <p:cNvPr id="36873" name="TextBox 25"/>
          <p:cNvSpPr txBox="1">
            <a:spLocks noChangeArrowheads="1"/>
          </p:cNvSpPr>
          <p:nvPr/>
        </p:nvSpPr>
        <p:spPr bwMode="auto">
          <a:xfrm>
            <a:off x="642910" y="4429132"/>
            <a:ext cx="312738" cy="923925"/>
          </a:xfrm>
          <a:prstGeom prst="rect">
            <a:avLst/>
          </a:prstGeom>
          <a:noFill/>
          <a:ln w="9525">
            <a:noFill/>
            <a:miter lim="800000"/>
            <a:headEnd/>
            <a:tailEnd/>
          </a:ln>
        </p:spPr>
        <p:txBody>
          <a:bodyPr wrap="none">
            <a:spAutoFit/>
          </a:bodyPr>
          <a:lstStyle/>
          <a:p>
            <a:r>
              <a:rPr lang="en-US" altLang="ru-RU" dirty="0"/>
              <a:t>3</a:t>
            </a:r>
          </a:p>
          <a:p>
            <a:endParaRPr lang="en-US" altLang="ru-RU" dirty="0"/>
          </a:p>
          <a:p>
            <a:r>
              <a:rPr lang="en-US" altLang="ru-RU" dirty="0"/>
              <a:t>4</a:t>
            </a:r>
            <a:endParaRPr lang="ru-RU" altLang="ru-RU" dirty="0"/>
          </a:p>
        </p:txBody>
      </p:sp>
      <p:sp>
        <p:nvSpPr>
          <p:cNvPr id="29" name="AutoShape 4"/>
          <p:cNvSpPr>
            <a:spLocks noChangeArrowheads="1"/>
          </p:cNvSpPr>
          <p:nvPr/>
        </p:nvSpPr>
        <p:spPr bwMode="auto">
          <a:xfrm>
            <a:off x="500034" y="6000768"/>
            <a:ext cx="5980510" cy="721578"/>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a:scene3d>
            <a:camera prst="orthographicFront"/>
            <a:lightRig rig="threePt" dir="t"/>
          </a:scene3d>
          <a:sp3d>
            <a:bevelT/>
          </a:sp3d>
        </p:spPr>
        <p:txBody>
          <a:bodyPr lIns="457200" anchor="ctr">
            <a:spAutoFit/>
          </a:bodyPr>
          <a:lstStyle/>
          <a:p>
            <a:pPr fontAlgn="auto">
              <a:spcBef>
                <a:spcPts val="0"/>
              </a:spcBef>
              <a:spcAft>
                <a:spcPts val="0"/>
              </a:spcAft>
              <a:defRPr/>
            </a:pPr>
            <a:r>
              <a:rPr lang="en-US" sz="2000" dirty="0">
                <a:latin typeface="+mn-lt"/>
              </a:rPr>
              <a:t>First two years students study in PTIT (Vietnam</a:t>
            </a:r>
            <a:r>
              <a:rPr lang="ru-RU" sz="2000" dirty="0">
                <a:latin typeface="+mn-lt"/>
              </a:rPr>
              <a:t>), </a:t>
            </a:r>
            <a:r>
              <a:rPr lang="en-US" sz="2000" dirty="0">
                <a:latin typeface="+mn-lt"/>
              </a:rPr>
              <a:t>next </a:t>
            </a:r>
            <a:r>
              <a:rPr lang="ru-RU" sz="2000" dirty="0">
                <a:latin typeface="+mn-lt"/>
              </a:rPr>
              <a:t>2 </a:t>
            </a:r>
            <a:r>
              <a:rPr lang="en-US" sz="2000" dirty="0">
                <a:latin typeface="+mn-lt"/>
              </a:rPr>
              <a:t>years in</a:t>
            </a:r>
            <a:r>
              <a:rPr lang="ru-RU" sz="2000" dirty="0">
                <a:latin typeface="+mn-lt"/>
              </a:rPr>
              <a:t> </a:t>
            </a:r>
            <a:r>
              <a:rPr lang="en-US" sz="2000" dirty="0" err="1">
                <a:latin typeface="+mn-lt"/>
              </a:rPr>
              <a:t>SPbSUT</a:t>
            </a:r>
            <a:endParaRPr lang="en-US" sz="2000" dirty="0">
              <a:latin typeface="+mn-lt"/>
            </a:endParaRPr>
          </a:p>
        </p:txBody>
      </p:sp>
      <p:sp>
        <p:nvSpPr>
          <p:cNvPr id="10" name="AutoShape 5"/>
          <p:cNvSpPr>
            <a:spLocks noChangeArrowheads="1"/>
          </p:cNvSpPr>
          <p:nvPr/>
        </p:nvSpPr>
        <p:spPr bwMode="auto">
          <a:xfrm>
            <a:off x="0" y="0"/>
            <a:ext cx="9144000" cy="90805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800" dirty="0"/>
              <a:t>Joint bachelor program </a:t>
            </a:r>
            <a:r>
              <a:rPr lang="ru-RU" sz="2800" dirty="0"/>
              <a:t>«</a:t>
            </a:r>
            <a:r>
              <a:rPr lang="en-US" sz="2800" dirty="0"/>
              <a:t>Information security</a:t>
            </a:r>
            <a:r>
              <a:rPr lang="ru-RU" sz="2800" dirty="0"/>
              <a:t>»</a:t>
            </a:r>
            <a:endParaRPr lang="en-US" sz="2800" b="1" dirty="0">
              <a:effectLst>
                <a:outerShdw blurRad="38100" dist="38100" dir="2700000" algn="tl">
                  <a:srgbClr val="000000">
                    <a:alpha val="43137"/>
                  </a:srgbClr>
                </a:outerShdw>
              </a:effectLst>
              <a:latin typeface="Franklin Gothic Book" pitchFamily="34" charset="0"/>
            </a:endParaRPr>
          </a:p>
        </p:txBody>
      </p:sp>
      <p:pic>
        <p:nvPicPr>
          <p:cNvPr id="36880" name="Рисунок 10" descr="DSC01599.JPG"/>
          <p:cNvPicPr>
            <a:picLocks noChangeAspect="1"/>
          </p:cNvPicPr>
          <p:nvPr/>
        </p:nvPicPr>
        <p:blipFill>
          <a:blip r:embed="rId2"/>
          <a:srcRect/>
          <a:stretch>
            <a:fillRect/>
          </a:stretch>
        </p:blipFill>
        <p:spPr bwMode="auto">
          <a:xfrm>
            <a:off x="6643702" y="2071678"/>
            <a:ext cx="2286016" cy="1357321"/>
          </a:xfrm>
          <a:prstGeom prst="rect">
            <a:avLst/>
          </a:prstGeom>
          <a:noFill/>
          <a:ln w="9525">
            <a:noFill/>
            <a:miter lim="800000"/>
            <a:headEnd/>
            <a:tailEnd/>
          </a:ln>
        </p:spPr>
      </p:pic>
      <p:sp>
        <p:nvSpPr>
          <p:cNvPr id="28687" name="AutoShape 8"/>
          <p:cNvSpPr>
            <a:spLocks noChangeArrowheads="1"/>
          </p:cNvSpPr>
          <p:nvPr/>
        </p:nvSpPr>
        <p:spPr bwMode="auto">
          <a:xfrm>
            <a:off x="571472" y="6143644"/>
            <a:ext cx="355600" cy="458787"/>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dirty="0">
                <a:solidFill>
                  <a:srgbClr val="990033"/>
                </a:solidFill>
                <a:latin typeface="Wingdings" pitchFamily="2" charset="2"/>
              </a:rPr>
              <a:t>ü</a:t>
            </a:r>
          </a:p>
        </p:txBody>
      </p:sp>
      <p:pic>
        <p:nvPicPr>
          <p:cNvPr id="36882" name="Рисунок 12" descr="DSC_9991.JPG"/>
          <p:cNvPicPr>
            <a:picLocks noChangeAspect="1"/>
          </p:cNvPicPr>
          <p:nvPr/>
        </p:nvPicPr>
        <p:blipFill>
          <a:blip r:embed="rId3"/>
          <a:srcRect/>
          <a:stretch>
            <a:fillRect/>
          </a:stretch>
        </p:blipFill>
        <p:spPr bwMode="auto">
          <a:xfrm>
            <a:off x="6643702" y="4357694"/>
            <a:ext cx="2286016" cy="1346200"/>
          </a:xfrm>
          <a:prstGeom prst="rect">
            <a:avLst/>
          </a:prstGeom>
          <a:noFill/>
          <a:ln w="9525">
            <a:noFill/>
            <a:miter lim="800000"/>
            <a:headEnd/>
            <a:tailEnd/>
          </a:ln>
        </p:spPr>
      </p:pic>
      <p:pic>
        <p:nvPicPr>
          <p:cNvPr id="13" name="Picture 50" descr="http://cs627716.vk.me/v627716677/3bf2b/OmTt1QSUL3s.jpg"/>
          <p:cNvPicPr>
            <a:picLocks noChangeAspect="1" noChangeArrowheads="1"/>
          </p:cNvPicPr>
          <p:nvPr/>
        </p:nvPicPr>
        <p:blipFill>
          <a:blip r:embed="rId4" cstate="print"/>
          <a:srcRect/>
          <a:stretch>
            <a:fillRect/>
          </a:stretch>
        </p:blipFill>
        <p:spPr bwMode="auto">
          <a:xfrm>
            <a:off x="4143372" y="2071678"/>
            <a:ext cx="2143140" cy="1285884"/>
          </a:xfrm>
          <a:prstGeom prst="rect">
            <a:avLst/>
          </a:prstGeom>
          <a:noFill/>
        </p:spPr>
      </p:pic>
      <p:pic>
        <p:nvPicPr>
          <p:cNvPr id="36884" name="Picture 20" descr="http://artcriminalist.com/wp-content/uploads/2015/02/%D1%84%D0%BB%D0%B0%D0%B3.%D1%80%D1%84..jpg"/>
          <p:cNvPicPr>
            <a:picLocks noChangeAspect="1" noChangeArrowheads="1"/>
          </p:cNvPicPr>
          <p:nvPr/>
        </p:nvPicPr>
        <p:blipFill>
          <a:blip r:embed="rId5" cstate="print"/>
          <a:srcRect/>
          <a:stretch>
            <a:fillRect/>
          </a:stretch>
        </p:blipFill>
        <p:spPr bwMode="auto">
          <a:xfrm>
            <a:off x="4143372" y="4286256"/>
            <a:ext cx="2071702" cy="1285884"/>
          </a:xfrm>
          <a:prstGeom prst="rect">
            <a:avLst/>
          </a:prstGeom>
          <a:noFill/>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4"/>
          <p:cNvSpPr>
            <a:spLocks noChangeArrowheads="1"/>
          </p:cNvSpPr>
          <p:nvPr/>
        </p:nvSpPr>
        <p:spPr bwMode="auto">
          <a:xfrm>
            <a:off x="601662" y="1292959"/>
            <a:ext cx="7426722" cy="407849"/>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a:scene3d>
            <a:camera prst="orthographicFront"/>
            <a:lightRig rig="threePt" dir="t"/>
          </a:scene3d>
          <a:sp3d>
            <a:bevelT/>
          </a:sp3d>
        </p:spPr>
        <p:txBody>
          <a:bodyPr lIns="457200" anchor="ctr">
            <a:spAutoFit/>
          </a:bodyPr>
          <a:lstStyle/>
          <a:p>
            <a:pPr fontAlgn="auto">
              <a:spcBef>
                <a:spcPts val="0"/>
              </a:spcBef>
              <a:spcAft>
                <a:spcPts val="0"/>
              </a:spcAft>
              <a:defRPr/>
            </a:pPr>
            <a:r>
              <a:rPr lang="en-US" sz="2000" dirty="0">
                <a:latin typeface="+mn-lt"/>
              </a:rPr>
              <a:t>During the program there were</a:t>
            </a:r>
            <a:r>
              <a:rPr lang="ru-RU" sz="2000" dirty="0">
                <a:latin typeface="+mn-lt"/>
              </a:rPr>
              <a:t>:</a:t>
            </a:r>
            <a:endParaRPr lang="en-US" sz="2000" dirty="0">
              <a:latin typeface="+mn-lt"/>
            </a:endParaRPr>
          </a:p>
        </p:txBody>
      </p:sp>
      <p:sp>
        <p:nvSpPr>
          <p:cNvPr id="29" name="AutoShape 4"/>
          <p:cNvSpPr>
            <a:spLocks noChangeArrowheads="1"/>
          </p:cNvSpPr>
          <p:nvPr/>
        </p:nvSpPr>
        <p:spPr bwMode="auto">
          <a:xfrm>
            <a:off x="607714" y="1941031"/>
            <a:ext cx="7420669" cy="407849"/>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a:scene3d>
            <a:camera prst="orthographicFront"/>
            <a:lightRig rig="threePt" dir="t"/>
          </a:scene3d>
          <a:sp3d>
            <a:bevelT/>
          </a:sp3d>
        </p:spPr>
        <p:txBody>
          <a:bodyPr lIns="457200" anchor="ctr">
            <a:spAutoFit/>
          </a:bodyPr>
          <a:lstStyle/>
          <a:p>
            <a:pPr fontAlgn="auto">
              <a:spcBef>
                <a:spcPts val="0"/>
              </a:spcBef>
              <a:spcAft>
                <a:spcPts val="0"/>
              </a:spcAft>
              <a:defRPr/>
            </a:pPr>
            <a:r>
              <a:rPr lang="en-US" sz="2000" dirty="0">
                <a:latin typeface="+mn-lt"/>
              </a:rPr>
              <a:t>Meeting in </a:t>
            </a:r>
            <a:r>
              <a:rPr lang="en-US" sz="2000" dirty="0" err="1">
                <a:latin typeface="+mn-lt"/>
              </a:rPr>
              <a:t>SPbSUT</a:t>
            </a:r>
            <a:r>
              <a:rPr lang="en-US" sz="2000" dirty="0">
                <a:latin typeface="+mn-lt"/>
              </a:rPr>
              <a:t> with Minister of IT Vietnam</a:t>
            </a:r>
          </a:p>
        </p:txBody>
      </p:sp>
      <p:sp>
        <p:nvSpPr>
          <p:cNvPr id="10" name="AutoShape 5"/>
          <p:cNvSpPr>
            <a:spLocks noChangeArrowheads="1"/>
          </p:cNvSpPr>
          <p:nvPr/>
        </p:nvSpPr>
        <p:spPr bwMode="auto">
          <a:xfrm>
            <a:off x="0" y="0"/>
            <a:ext cx="9144000" cy="90805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800" dirty="0"/>
              <a:t>Joint bachelor program </a:t>
            </a:r>
            <a:r>
              <a:rPr lang="ru-RU" sz="2800" dirty="0"/>
              <a:t>«</a:t>
            </a:r>
            <a:r>
              <a:rPr lang="en-US" sz="2800" dirty="0"/>
              <a:t>Information security</a:t>
            </a:r>
            <a:r>
              <a:rPr lang="ru-RU" sz="2800" dirty="0"/>
              <a:t>»</a:t>
            </a:r>
            <a:endParaRPr lang="en-US" sz="2800" b="1" dirty="0">
              <a:effectLst>
                <a:outerShdw blurRad="38100" dist="38100" dir="2700000" algn="tl">
                  <a:srgbClr val="000000">
                    <a:alpha val="43137"/>
                  </a:srgbClr>
                </a:outerShdw>
              </a:effectLst>
              <a:latin typeface="Franklin Gothic Book" pitchFamily="34" charset="0"/>
            </a:endParaRPr>
          </a:p>
        </p:txBody>
      </p:sp>
      <p:pic>
        <p:nvPicPr>
          <p:cNvPr id="37899" name="Рисунок 10" descr="DSC01599.JPG"/>
          <p:cNvPicPr>
            <a:picLocks noChangeAspect="1"/>
          </p:cNvPicPr>
          <p:nvPr/>
        </p:nvPicPr>
        <p:blipFill>
          <a:blip r:embed="rId2"/>
          <a:srcRect/>
          <a:stretch>
            <a:fillRect/>
          </a:stretch>
        </p:blipFill>
        <p:spPr bwMode="auto">
          <a:xfrm>
            <a:off x="5292725" y="4503738"/>
            <a:ext cx="2914650" cy="2187575"/>
          </a:xfrm>
          <a:prstGeom prst="rect">
            <a:avLst/>
          </a:prstGeom>
          <a:noFill/>
          <a:ln w="9525">
            <a:noFill/>
            <a:miter lim="800000"/>
            <a:headEnd/>
            <a:tailEnd/>
          </a:ln>
        </p:spPr>
      </p:pic>
      <p:sp>
        <p:nvSpPr>
          <p:cNvPr id="29706" name="AutoShape 8"/>
          <p:cNvSpPr>
            <a:spLocks noChangeArrowheads="1"/>
          </p:cNvSpPr>
          <p:nvPr/>
        </p:nvSpPr>
        <p:spPr bwMode="auto">
          <a:xfrm>
            <a:off x="512763" y="1784350"/>
            <a:ext cx="355600" cy="458788"/>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pic>
        <p:nvPicPr>
          <p:cNvPr id="37901" name="Рисунок 12" descr="DSC_9991.JPG"/>
          <p:cNvPicPr>
            <a:picLocks noChangeAspect="1"/>
          </p:cNvPicPr>
          <p:nvPr/>
        </p:nvPicPr>
        <p:blipFill>
          <a:blip r:embed="rId3"/>
          <a:srcRect/>
          <a:stretch>
            <a:fillRect/>
          </a:stretch>
        </p:blipFill>
        <p:spPr bwMode="auto">
          <a:xfrm>
            <a:off x="1057275" y="4518025"/>
            <a:ext cx="3257550" cy="2173288"/>
          </a:xfrm>
          <a:prstGeom prst="rect">
            <a:avLst/>
          </a:prstGeom>
          <a:noFill/>
          <a:ln w="9525">
            <a:noFill/>
            <a:miter lim="800000"/>
            <a:headEnd/>
            <a:tailEnd/>
          </a:ln>
        </p:spPr>
      </p:pic>
      <p:sp>
        <p:nvSpPr>
          <p:cNvPr id="14" name="AutoShape 4"/>
          <p:cNvSpPr>
            <a:spLocks noChangeArrowheads="1"/>
          </p:cNvSpPr>
          <p:nvPr/>
        </p:nvSpPr>
        <p:spPr bwMode="auto">
          <a:xfrm>
            <a:off x="607715" y="2502623"/>
            <a:ext cx="7420670" cy="721578"/>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a:scene3d>
            <a:camera prst="orthographicFront"/>
            <a:lightRig rig="threePt" dir="t"/>
          </a:scene3d>
          <a:sp3d>
            <a:bevelT/>
          </a:sp3d>
        </p:spPr>
        <p:txBody>
          <a:bodyPr lIns="457200" anchor="ctr">
            <a:spAutoFit/>
          </a:bodyPr>
          <a:lstStyle/>
          <a:p>
            <a:pPr fontAlgn="auto">
              <a:spcBef>
                <a:spcPts val="0"/>
              </a:spcBef>
              <a:spcAft>
                <a:spcPts val="0"/>
              </a:spcAft>
              <a:defRPr/>
            </a:pPr>
            <a:r>
              <a:rPr lang="en-US" sz="2000" dirty="0">
                <a:latin typeface="+mn-lt"/>
              </a:rPr>
              <a:t>Associate prof. D.I. </a:t>
            </a:r>
            <a:r>
              <a:rPr lang="en-US" sz="2000" dirty="0" err="1">
                <a:latin typeface="+mn-lt"/>
              </a:rPr>
              <a:t>Kirillov</a:t>
            </a:r>
            <a:r>
              <a:rPr lang="en-US" sz="2000" dirty="0">
                <a:latin typeface="+mn-lt"/>
              </a:rPr>
              <a:t> made a training for two weeks with specialists of PTIT</a:t>
            </a:r>
          </a:p>
        </p:txBody>
      </p:sp>
      <p:sp>
        <p:nvSpPr>
          <p:cNvPr id="29711" name="AutoShape 8"/>
          <p:cNvSpPr>
            <a:spLocks noChangeArrowheads="1"/>
          </p:cNvSpPr>
          <p:nvPr/>
        </p:nvSpPr>
        <p:spPr bwMode="auto">
          <a:xfrm>
            <a:off x="512763" y="2444750"/>
            <a:ext cx="336550" cy="458788"/>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sp>
        <p:nvSpPr>
          <p:cNvPr id="15" name="AutoShape 4"/>
          <p:cNvSpPr>
            <a:spLocks noChangeArrowheads="1"/>
          </p:cNvSpPr>
          <p:nvPr/>
        </p:nvSpPr>
        <p:spPr bwMode="auto">
          <a:xfrm>
            <a:off x="607715" y="3356992"/>
            <a:ext cx="7420670" cy="721578"/>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a:scene3d>
            <a:camera prst="orthographicFront"/>
            <a:lightRig rig="threePt" dir="t"/>
          </a:scene3d>
          <a:sp3d>
            <a:bevelT/>
          </a:sp3d>
        </p:spPr>
        <p:txBody>
          <a:bodyPr lIns="457200" anchor="ctr">
            <a:spAutoFit/>
          </a:bodyPr>
          <a:lstStyle/>
          <a:p>
            <a:pPr fontAlgn="auto">
              <a:spcBef>
                <a:spcPts val="0"/>
              </a:spcBef>
              <a:spcAft>
                <a:spcPts val="0"/>
              </a:spcAft>
              <a:defRPr/>
            </a:pPr>
            <a:r>
              <a:rPr lang="en-US" sz="2000" dirty="0">
                <a:latin typeface="+mn-lt"/>
              </a:rPr>
              <a:t>Two months training of teachers PTIT based on our department </a:t>
            </a:r>
            <a:r>
              <a:rPr lang="ru-RU" sz="2000" dirty="0">
                <a:latin typeface="+mn-lt"/>
              </a:rPr>
              <a:t>(</a:t>
            </a:r>
            <a:r>
              <a:rPr lang="en-US" sz="2000" dirty="0">
                <a:latin typeface="+mn-lt"/>
              </a:rPr>
              <a:t>December </a:t>
            </a:r>
            <a:r>
              <a:rPr lang="ru-RU" sz="2000" dirty="0">
                <a:latin typeface="+mn-lt"/>
              </a:rPr>
              <a:t>2014 – </a:t>
            </a:r>
            <a:r>
              <a:rPr lang="en-US" sz="2000" dirty="0">
                <a:latin typeface="+mn-lt"/>
              </a:rPr>
              <a:t>February </a:t>
            </a:r>
            <a:r>
              <a:rPr lang="ru-RU" sz="2000" dirty="0">
                <a:latin typeface="+mn-lt"/>
              </a:rPr>
              <a:t>2015)</a:t>
            </a:r>
            <a:endParaRPr lang="en-US" sz="2000" dirty="0">
              <a:latin typeface="+mn-lt"/>
            </a:endParaRPr>
          </a:p>
        </p:txBody>
      </p:sp>
      <p:sp>
        <p:nvSpPr>
          <p:cNvPr id="29715" name="AutoShape 8"/>
          <p:cNvSpPr>
            <a:spLocks noChangeArrowheads="1"/>
          </p:cNvSpPr>
          <p:nvPr/>
        </p:nvSpPr>
        <p:spPr bwMode="auto">
          <a:xfrm>
            <a:off x="512763" y="3298825"/>
            <a:ext cx="336550" cy="458788"/>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957388" y="333375"/>
            <a:ext cx="7186612" cy="703263"/>
          </a:xfrm>
          <a:prstGeom prst="rect">
            <a:avLst/>
          </a:prstGeom>
        </p:spPr>
        <p:txBody>
          <a:bodyPr/>
          <a:lstStyle/>
          <a:p>
            <a:pPr algn="ctr" fontAlgn="auto">
              <a:spcAft>
                <a:spcPts val="0"/>
              </a:spcAft>
              <a:defRPr/>
            </a:pPr>
            <a:r>
              <a:rPr lang="en-US" sz="4300" b="1" dirty="0">
                <a:solidFill>
                  <a:schemeClr val="bg1">
                    <a:lumMod val="95000"/>
                  </a:schemeClr>
                </a:solidFill>
                <a:latin typeface="+mj-lt"/>
                <a:ea typeface="+mj-ea"/>
                <a:cs typeface="+mj-cs"/>
              </a:rPr>
              <a:t>Partners</a:t>
            </a:r>
            <a:endParaRPr lang="ru-RU" sz="4300" b="1" dirty="0">
              <a:solidFill>
                <a:schemeClr val="bg1">
                  <a:lumMod val="95000"/>
                </a:schemeClr>
              </a:solidFill>
              <a:latin typeface="+mj-lt"/>
              <a:ea typeface="+mj-ea"/>
              <a:cs typeface="+mj-cs"/>
            </a:endParaRPr>
          </a:p>
        </p:txBody>
      </p:sp>
      <p:sp>
        <p:nvSpPr>
          <p:cNvPr id="3" name="Заголовок 1"/>
          <p:cNvSpPr txBox="1">
            <a:spLocks/>
          </p:cNvSpPr>
          <p:nvPr/>
        </p:nvSpPr>
        <p:spPr>
          <a:xfrm>
            <a:off x="457200" y="533400"/>
            <a:ext cx="8229600" cy="533400"/>
          </a:xfrm>
          <a:prstGeom prst="rect">
            <a:avLst/>
          </a:prstGeom>
        </p:spPr>
        <p:txBody>
          <a:bodyPr/>
          <a:lstStyle/>
          <a:p>
            <a:pPr algn="ctr" eaLnBrk="0" hangingPunct="0">
              <a:defRPr/>
            </a:pPr>
            <a:r>
              <a:rPr lang="en-US" sz="2400" dirty="0">
                <a:solidFill>
                  <a:schemeClr val="tx2"/>
                </a:solidFill>
                <a:latin typeface="+mj-lt"/>
                <a:ea typeface="+mj-ea"/>
                <a:cs typeface="+mj-cs"/>
              </a:rPr>
              <a:t>Participates in Tempus project</a:t>
            </a:r>
            <a:endParaRPr lang="ru-RU" altLang="ru-RU" sz="2400" b="1" dirty="0">
              <a:solidFill>
                <a:srgbClr val="000000"/>
              </a:solidFill>
              <a:latin typeface="Times New Roman" pitchFamily="18" charset="0"/>
              <a:cs typeface="Times New Roman" pitchFamily="18" charset="0"/>
            </a:endParaRPr>
          </a:p>
          <a:p>
            <a:pPr eaLnBrk="0" hangingPunct="0">
              <a:defRPr/>
            </a:pPr>
            <a:endParaRPr lang="ru-RU" sz="3600" dirty="0">
              <a:solidFill>
                <a:schemeClr val="tx2"/>
              </a:solidFill>
              <a:latin typeface="+mj-lt"/>
              <a:ea typeface="+mj-ea"/>
              <a:cs typeface="+mj-cs"/>
            </a:endParaRPr>
          </a:p>
        </p:txBody>
      </p:sp>
      <p:pic>
        <p:nvPicPr>
          <p:cNvPr id="38916" name="Picture 13" descr="C:\Users\Igor.ZSS\Downloads\eu_flag_tempus.png"/>
          <p:cNvPicPr>
            <a:picLocks noChangeAspect="1" noChangeArrowheads="1"/>
          </p:cNvPicPr>
          <p:nvPr/>
        </p:nvPicPr>
        <p:blipFill>
          <a:blip r:embed="rId2"/>
          <a:srcRect/>
          <a:stretch>
            <a:fillRect/>
          </a:stretch>
        </p:blipFill>
        <p:spPr bwMode="auto">
          <a:xfrm>
            <a:off x="0" y="381000"/>
            <a:ext cx="2352675" cy="914400"/>
          </a:xfrm>
          <a:prstGeom prst="rect">
            <a:avLst/>
          </a:prstGeom>
          <a:noFill/>
          <a:ln w="9525">
            <a:noFill/>
            <a:miter lim="800000"/>
            <a:headEnd/>
            <a:tailEnd/>
          </a:ln>
        </p:spPr>
      </p:pic>
      <p:pic>
        <p:nvPicPr>
          <p:cNvPr id="38917" name="Picture 12" descr="C:\Users\Igor.ZSS\Downloads\Logo_ENGENSEC_365х103.png"/>
          <p:cNvPicPr>
            <a:picLocks noChangeAspect="1" noChangeArrowheads="1"/>
          </p:cNvPicPr>
          <p:nvPr/>
        </p:nvPicPr>
        <p:blipFill>
          <a:blip r:embed="rId3"/>
          <a:srcRect/>
          <a:stretch>
            <a:fillRect/>
          </a:stretch>
        </p:blipFill>
        <p:spPr bwMode="auto">
          <a:xfrm>
            <a:off x="7315200" y="533400"/>
            <a:ext cx="1828800" cy="515938"/>
          </a:xfrm>
          <a:prstGeom prst="rect">
            <a:avLst/>
          </a:prstGeom>
          <a:noFill/>
          <a:ln w="9525">
            <a:noFill/>
            <a:miter lim="800000"/>
            <a:headEnd/>
            <a:tailEnd/>
          </a:ln>
        </p:spPr>
      </p:pic>
      <p:sp>
        <p:nvSpPr>
          <p:cNvPr id="6" name="AutoShape 4"/>
          <p:cNvSpPr>
            <a:spLocks noChangeArrowheads="1"/>
          </p:cNvSpPr>
          <p:nvPr/>
        </p:nvSpPr>
        <p:spPr bwMode="auto">
          <a:xfrm>
            <a:off x="381000" y="1752600"/>
            <a:ext cx="8534400" cy="470595"/>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a:scene3d>
            <a:camera prst="orthographicFront"/>
            <a:lightRig rig="threePt" dir="t"/>
          </a:scene3d>
          <a:sp3d>
            <a:bevelT/>
          </a:sp3d>
        </p:spPr>
        <p:txBody>
          <a:bodyPr lIns="457200" anchor="ctr">
            <a:spAutoFit/>
          </a:bodyPr>
          <a:lstStyle/>
          <a:p>
            <a:pPr>
              <a:defRPr/>
            </a:pPr>
            <a:r>
              <a:rPr lang="en-US" sz="1200" b="1" dirty="0">
                <a:cs typeface="Arial" charset="0"/>
              </a:rPr>
              <a:t>In</a:t>
            </a:r>
            <a:r>
              <a:rPr lang="ru-RU" sz="1200" b="1" dirty="0">
                <a:cs typeface="Arial" charset="0"/>
              </a:rPr>
              <a:t> 2013 </a:t>
            </a:r>
            <a:r>
              <a:rPr lang="en-US" sz="1200" b="1" dirty="0">
                <a:cs typeface="Arial" charset="0"/>
              </a:rPr>
              <a:t>year </a:t>
            </a:r>
            <a:r>
              <a:rPr lang="en-US" sz="1200" b="1" dirty="0" err="1">
                <a:cs typeface="Arial" charset="0"/>
              </a:rPr>
              <a:t>SPbSUT</a:t>
            </a:r>
            <a:r>
              <a:rPr lang="en-US" sz="1200" b="1" dirty="0">
                <a:cs typeface="Arial" charset="0"/>
              </a:rPr>
              <a:t> joint to Tempus project </a:t>
            </a:r>
            <a:r>
              <a:rPr lang="ru-RU" sz="1200" b="1" dirty="0">
                <a:cs typeface="Arial" charset="0"/>
              </a:rPr>
              <a:t>«</a:t>
            </a:r>
            <a:r>
              <a:rPr lang="en-US" sz="1200" b="1" dirty="0">
                <a:cs typeface="Arial" charset="0"/>
              </a:rPr>
              <a:t>Educating the Next generation experts in Cyber Security: the new EU-recognized Master’s program (ENGENSEC)</a:t>
            </a:r>
            <a:r>
              <a:rPr lang="ru-RU" sz="1200" b="1" dirty="0">
                <a:cs typeface="Arial" charset="0"/>
              </a:rPr>
              <a:t>».</a:t>
            </a:r>
          </a:p>
        </p:txBody>
      </p:sp>
      <p:sp>
        <p:nvSpPr>
          <p:cNvPr id="30729" name="AutoShape 8"/>
          <p:cNvSpPr>
            <a:spLocks noChangeArrowheads="1"/>
          </p:cNvSpPr>
          <p:nvPr/>
        </p:nvSpPr>
        <p:spPr bwMode="auto">
          <a:xfrm>
            <a:off x="344488" y="1752600"/>
            <a:ext cx="384175" cy="381000"/>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sp>
        <p:nvSpPr>
          <p:cNvPr id="8" name="AutoShape 4"/>
          <p:cNvSpPr>
            <a:spLocks noChangeArrowheads="1"/>
          </p:cNvSpPr>
          <p:nvPr/>
        </p:nvSpPr>
        <p:spPr bwMode="auto">
          <a:xfrm>
            <a:off x="381000" y="2362200"/>
            <a:ext cx="8534400" cy="847070"/>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a:scene3d>
            <a:camera prst="orthographicFront"/>
            <a:lightRig rig="threePt" dir="t"/>
          </a:scene3d>
          <a:sp3d>
            <a:bevelT/>
          </a:sp3d>
        </p:spPr>
        <p:txBody>
          <a:bodyPr lIns="457200" anchor="ctr">
            <a:spAutoFit/>
          </a:bodyPr>
          <a:lstStyle/>
          <a:p>
            <a:pPr>
              <a:defRPr/>
            </a:pPr>
            <a:r>
              <a:rPr lang="en-US" sz="1200" b="1" dirty="0">
                <a:cs typeface="Arial" charset="0"/>
              </a:rPr>
              <a:t>Main goal of the project</a:t>
            </a:r>
            <a:r>
              <a:rPr lang="ru-RU" sz="1200" b="1" dirty="0">
                <a:cs typeface="Arial" charset="0"/>
              </a:rPr>
              <a:t> – </a:t>
            </a:r>
            <a:r>
              <a:rPr lang="en-US" sz="1200" b="1" dirty="0">
                <a:cs typeface="Arial" charset="0"/>
              </a:rPr>
              <a:t>to create new Master’s program in area of  IT Security as a response on current and emerging cybersecurity threats by educating the next generation experts in this area, thus supporting development of e-based </a:t>
            </a:r>
          </a:p>
          <a:p>
            <a:pPr>
              <a:defRPr/>
            </a:pPr>
            <a:r>
              <a:rPr lang="en-US" sz="1200" b="1" dirty="0">
                <a:cs typeface="Arial" charset="0"/>
              </a:rPr>
              <a:t>economics, life and society in partner countries</a:t>
            </a:r>
            <a:r>
              <a:rPr lang="ru-RU" sz="1200" b="1" dirty="0">
                <a:cs typeface="Arial" charset="0"/>
              </a:rPr>
              <a:t>. </a:t>
            </a:r>
            <a:r>
              <a:rPr lang="en-US" sz="1200" b="1" dirty="0" err="1">
                <a:cs typeface="Arial" charset="0"/>
              </a:rPr>
              <a:t>SPbSUT</a:t>
            </a:r>
            <a:r>
              <a:rPr lang="en-US" sz="1200" b="1" dirty="0">
                <a:cs typeface="Arial" charset="0"/>
              </a:rPr>
              <a:t> participation in this project gives an opportunity to move student education on international level.</a:t>
            </a:r>
            <a:endParaRPr lang="ru-RU" sz="1200" b="1" dirty="0">
              <a:cs typeface="Arial" charset="0"/>
            </a:endParaRPr>
          </a:p>
        </p:txBody>
      </p:sp>
      <p:sp>
        <p:nvSpPr>
          <p:cNvPr id="30733" name="AutoShape 8"/>
          <p:cNvSpPr>
            <a:spLocks noChangeArrowheads="1"/>
          </p:cNvSpPr>
          <p:nvPr/>
        </p:nvSpPr>
        <p:spPr bwMode="auto">
          <a:xfrm>
            <a:off x="344488" y="2362200"/>
            <a:ext cx="384175" cy="381000"/>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sp>
        <p:nvSpPr>
          <p:cNvPr id="10" name="AutoShape 4"/>
          <p:cNvSpPr>
            <a:spLocks noChangeArrowheads="1"/>
          </p:cNvSpPr>
          <p:nvPr/>
        </p:nvSpPr>
        <p:spPr bwMode="auto">
          <a:xfrm>
            <a:off x="381000" y="3370718"/>
            <a:ext cx="8534400" cy="470595"/>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a:scene3d>
            <a:camera prst="orthographicFront"/>
            <a:lightRig rig="threePt" dir="t"/>
          </a:scene3d>
          <a:sp3d>
            <a:bevelT/>
          </a:sp3d>
        </p:spPr>
        <p:txBody>
          <a:bodyPr lIns="457200" anchor="ctr">
            <a:spAutoFit/>
          </a:bodyPr>
          <a:lstStyle/>
          <a:p>
            <a:pPr>
              <a:defRPr/>
            </a:pPr>
            <a:r>
              <a:rPr lang="en-US" sz="1200" b="1" dirty="0">
                <a:cs typeface="Arial" charset="0"/>
              </a:rPr>
              <a:t>In October </a:t>
            </a:r>
            <a:r>
              <a:rPr lang="ru-RU" sz="1200" b="1" dirty="0">
                <a:cs typeface="Arial" charset="0"/>
              </a:rPr>
              <a:t>2013 </a:t>
            </a:r>
            <a:r>
              <a:rPr lang="en-US" sz="1200" b="1" dirty="0">
                <a:cs typeface="Arial" charset="0"/>
              </a:rPr>
              <a:t>EU elected from Russia eight universities for realization of master program on English language in area of information security. </a:t>
            </a:r>
            <a:r>
              <a:rPr lang="en-US" sz="1200" b="1" dirty="0" err="1">
                <a:cs typeface="Arial" charset="0"/>
              </a:rPr>
              <a:t>SPbSUT</a:t>
            </a:r>
            <a:r>
              <a:rPr lang="en-US" sz="1200" b="1" dirty="0">
                <a:cs typeface="Arial" charset="0"/>
              </a:rPr>
              <a:t> was among them.</a:t>
            </a:r>
            <a:endParaRPr lang="ru-RU" sz="1200" b="1" dirty="0">
              <a:cs typeface="Arial" charset="0"/>
            </a:endParaRPr>
          </a:p>
        </p:txBody>
      </p:sp>
      <p:sp>
        <p:nvSpPr>
          <p:cNvPr id="30737" name="AutoShape 8"/>
          <p:cNvSpPr>
            <a:spLocks noChangeArrowheads="1"/>
          </p:cNvSpPr>
          <p:nvPr/>
        </p:nvSpPr>
        <p:spPr bwMode="auto">
          <a:xfrm>
            <a:off x="344488" y="3276600"/>
            <a:ext cx="384175" cy="381000"/>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sp>
        <p:nvSpPr>
          <p:cNvPr id="12" name="AutoShape 4"/>
          <p:cNvSpPr>
            <a:spLocks noChangeArrowheads="1"/>
          </p:cNvSpPr>
          <p:nvPr/>
        </p:nvSpPr>
        <p:spPr bwMode="auto">
          <a:xfrm>
            <a:off x="381000" y="5809119"/>
            <a:ext cx="8534400" cy="282357"/>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a:scene3d>
            <a:camera prst="orthographicFront"/>
            <a:lightRig rig="threePt" dir="t"/>
          </a:scene3d>
          <a:sp3d>
            <a:bevelT/>
          </a:sp3d>
        </p:spPr>
        <p:txBody>
          <a:bodyPr lIns="457200" anchor="ctr">
            <a:spAutoFit/>
          </a:bodyPr>
          <a:lstStyle/>
          <a:p>
            <a:pPr>
              <a:defRPr/>
            </a:pPr>
            <a:r>
              <a:rPr lang="en-US" sz="1200" b="1" dirty="0">
                <a:cs typeface="Arial" charset="0"/>
              </a:rPr>
              <a:t>Decision of EU</a:t>
            </a:r>
            <a:r>
              <a:rPr lang="ru-RU" sz="1200" b="1" dirty="0">
                <a:cs typeface="Arial" charset="0"/>
              </a:rPr>
              <a:t>– </a:t>
            </a:r>
            <a:r>
              <a:rPr lang="en-US" sz="1200" b="1" dirty="0">
                <a:cs typeface="Arial" charset="0"/>
              </a:rPr>
              <a:t>official recognition of highest quality of education in area of information security.</a:t>
            </a:r>
            <a:r>
              <a:rPr lang="ru-RU" sz="1200" b="1" dirty="0">
                <a:cs typeface="Arial" charset="0"/>
              </a:rPr>
              <a:t>  </a:t>
            </a:r>
          </a:p>
        </p:txBody>
      </p:sp>
      <p:sp>
        <p:nvSpPr>
          <p:cNvPr id="30741" name="AutoShape 8"/>
          <p:cNvSpPr>
            <a:spLocks noChangeArrowheads="1"/>
          </p:cNvSpPr>
          <p:nvPr/>
        </p:nvSpPr>
        <p:spPr bwMode="auto">
          <a:xfrm>
            <a:off x="344488" y="5715000"/>
            <a:ext cx="384175" cy="381000"/>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sp>
        <p:nvSpPr>
          <p:cNvPr id="14" name="AutoShape 4"/>
          <p:cNvSpPr>
            <a:spLocks noChangeArrowheads="1"/>
          </p:cNvSpPr>
          <p:nvPr/>
        </p:nvSpPr>
        <p:spPr bwMode="auto">
          <a:xfrm>
            <a:off x="381000" y="4038600"/>
            <a:ext cx="8534400" cy="282357"/>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a:scene3d>
            <a:camera prst="orthographicFront"/>
            <a:lightRig rig="threePt" dir="t"/>
          </a:scene3d>
          <a:sp3d>
            <a:bevelT/>
          </a:sp3d>
        </p:spPr>
        <p:txBody>
          <a:bodyPr lIns="457200" anchor="ctr">
            <a:spAutoFit/>
          </a:bodyPr>
          <a:lstStyle/>
          <a:p>
            <a:pPr>
              <a:defRPr/>
            </a:pPr>
            <a:r>
              <a:rPr lang="en-US" sz="1200" b="1" dirty="0">
                <a:cs typeface="Arial" charset="0"/>
              </a:rPr>
              <a:t>Number of the project </a:t>
            </a:r>
            <a:r>
              <a:rPr lang="ru-RU" sz="1200" b="1" dirty="0">
                <a:cs typeface="Arial" charset="0"/>
              </a:rPr>
              <a:t>-544455-</a:t>
            </a:r>
            <a:r>
              <a:rPr lang="en-US" sz="1200" b="1" dirty="0">
                <a:cs typeface="Arial" charset="0"/>
              </a:rPr>
              <a:t>TEMPUS-1-2013-1-SE-TEMPUS-JPCR</a:t>
            </a:r>
            <a:endParaRPr lang="ru-RU" sz="1200" b="1" dirty="0">
              <a:cs typeface="Arial" charset="0"/>
            </a:endParaRPr>
          </a:p>
        </p:txBody>
      </p:sp>
      <p:sp>
        <p:nvSpPr>
          <p:cNvPr id="30745" name="AutoShape 8"/>
          <p:cNvSpPr>
            <a:spLocks noChangeArrowheads="1"/>
          </p:cNvSpPr>
          <p:nvPr/>
        </p:nvSpPr>
        <p:spPr bwMode="auto">
          <a:xfrm>
            <a:off x="344488" y="4038600"/>
            <a:ext cx="384175" cy="381000"/>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sp>
        <p:nvSpPr>
          <p:cNvPr id="16" name="AutoShape 4"/>
          <p:cNvSpPr>
            <a:spLocks noChangeArrowheads="1"/>
          </p:cNvSpPr>
          <p:nvPr/>
        </p:nvSpPr>
        <p:spPr bwMode="auto">
          <a:xfrm>
            <a:off x="381000" y="4589919"/>
            <a:ext cx="8534400" cy="282357"/>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a:scene3d>
            <a:camera prst="orthographicFront"/>
            <a:lightRig rig="threePt" dir="t"/>
          </a:scene3d>
          <a:sp3d>
            <a:bevelT/>
          </a:sp3d>
        </p:spPr>
        <p:txBody>
          <a:bodyPr lIns="457200" anchor="ctr">
            <a:spAutoFit/>
          </a:bodyPr>
          <a:lstStyle/>
          <a:p>
            <a:pPr>
              <a:defRPr/>
            </a:pPr>
            <a:r>
              <a:rPr lang="en-US" sz="1200" b="1" dirty="0">
                <a:cs typeface="Arial" charset="0"/>
              </a:rPr>
              <a:t>Full name of the project:</a:t>
            </a:r>
            <a:r>
              <a:rPr lang="ru-RU" sz="1200" b="1" dirty="0">
                <a:cs typeface="Arial" charset="0"/>
              </a:rPr>
              <a:t> </a:t>
            </a:r>
            <a:r>
              <a:rPr lang="en-US" sz="1200" b="1" dirty="0">
                <a:cs typeface="Arial" charset="0"/>
              </a:rPr>
              <a:t>Educating the Next generation experts in Cyber Security: the new EU-recognized Master’s program</a:t>
            </a:r>
            <a:endParaRPr lang="ru-RU" sz="1200" b="1" dirty="0">
              <a:cs typeface="Arial" charset="0"/>
            </a:endParaRPr>
          </a:p>
        </p:txBody>
      </p:sp>
      <p:sp>
        <p:nvSpPr>
          <p:cNvPr id="30749" name="AutoShape 8"/>
          <p:cNvSpPr>
            <a:spLocks noChangeArrowheads="1"/>
          </p:cNvSpPr>
          <p:nvPr/>
        </p:nvSpPr>
        <p:spPr bwMode="auto">
          <a:xfrm>
            <a:off x="344488" y="4495800"/>
            <a:ext cx="384175" cy="381000"/>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sp>
        <p:nvSpPr>
          <p:cNvPr id="18" name="AutoShape 4"/>
          <p:cNvSpPr>
            <a:spLocks noChangeArrowheads="1"/>
          </p:cNvSpPr>
          <p:nvPr/>
        </p:nvSpPr>
        <p:spPr bwMode="auto">
          <a:xfrm>
            <a:off x="381000" y="5181600"/>
            <a:ext cx="8534400" cy="282357"/>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a:scene3d>
            <a:camera prst="orthographicFront"/>
            <a:lightRig rig="threePt" dir="t"/>
          </a:scene3d>
          <a:sp3d>
            <a:bevelT/>
          </a:sp3d>
        </p:spPr>
        <p:txBody>
          <a:bodyPr lIns="457200" anchor="ctr">
            <a:spAutoFit/>
          </a:bodyPr>
          <a:lstStyle/>
          <a:p>
            <a:pPr>
              <a:defRPr/>
            </a:pPr>
            <a:r>
              <a:rPr lang="en-US" sz="1200" b="1" dirty="0">
                <a:cs typeface="Arial" charset="0"/>
              </a:rPr>
              <a:t>Duration - </a:t>
            </a:r>
            <a:r>
              <a:rPr lang="ru-RU" sz="1200" b="1" dirty="0">
                <a:cs typeface="Arial" charset="0"/>
              </a:rPr>
              <a:t>36 </a:t>
            </a:r>
            <a:r>
              <a:rPr lang="en-US" sz="1200" b="1" dirty="0">
                <a:cs typeface="Arial" charset="0"/>
              </a:rPr>
              <a:t>months</a:t>
            </a:r>
            <a:r>
              <a:rPr lang="ru-RU" sz="1200" b="1" dirty="0">
                <a:cs typeface="Arial" charset="0"/>
              </a:rPr>
              <a:t>; </a:t>
            </a:r>
            <a:r>
              <a:rPr lang="en-US" sz="1200" b="1" dirty="0">
                <a:cs typeface="Arial" charset="0"/>
              </a:rPr>
              <a:t>Budget</a:t>
            </a:r>
            <a:r>
              <a:rPr lang="ru-RU" sz="1200" b="1" dirty="0">
                <a:cs typeface="Arial" charset="0"/>
              </a:rPr>
              <a:t>– 975 041,78 €.</a:t>
            </a:r>
          </a:p>
        </p:txBody>
      </p:sp>
      <p:sp>
        <p:nvSpPr>
          <p:cNvPr id="30753" name="AutoShape 8"/>
          <p:cNvSpPr>
            <a:spLocks noChangeArrowheads="1"/>
          </p:cNvSpPr>
          <p:nvPr/>
        </p:nvSpPr>
        <p:spPr bwMode="auto">
          <a:xfrm>
            <a:off x="344488" y="5105400"/>
            <a:ext cx="384175" cy="381000"/>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I:\РАБОТА МАРИНЫ\работа!!!!\TEMPUS\web site\flag2.jpg"/>
          <p:cNvPicPr>
            <a:picLocks noChangeAspect="1" noChangeArrowheads="1"/>
          </p:cNvPicPr>
          <p:nvPr/>
        </p:nvPicPr>
        <p:blipFill>
          <a:blip r:embed="rId3"/>
          <a:srcRect/>
          <a:stretch>
            <a:fillRect/>
          </a:stretch>
        </p:blipFill>
        <p:spPr bwMode="auto">
          <a:xfrm>
            <a:off x="3124200" y="1295400"/>
            <a:ext cx="4648200" cy="1360488"/>
          </a:xfrm>
          <a:prstGeom prst="rect">
            <a:avLst/>
          </a:prstGeom>
          <a:noFill/>
          <a:ln w="9525">
            <a:noFill/>
            <a:miter lim="800000"/>
            <a:headEnd/>
            <a:tailEnd/>
          </a:ln>
        </p:spPr>
      </p:pic>
      <p:sp>
        <p:nvSpPr>
          <p:cNvPr id="21" name="Заголовок 1"/>
          <p:cNvSpPr txBox="1">
            <a:spLocks/>
          </p:cNvSpPr>
          <p:nvPr/>
        </p:nvSpPr>
        <p:spPr>
          <a:xfrm>
            <a:off x="1957388" y="333375"/>
            <a:ext cx="7186612" cy="703263"/>
          </a:xfrm>
          <a:prstGeom prst="rect">
            <a:avLst/>
          </a:prstGeom>
        </p:spPr>
        <p:txBody>
          <a:bodyPr/>
          <a:lstStyle/>
          <a:p>
            <a:pPr algn="ctr" fontAlgn="auto">
              <a:spcAft>
                <a:spcPts val="0"/>
              </a:spcAft>
              <a:defRPr/>
            </a:pPr>
            <a:r>
              <a:rPr lang="en-US" sz="4300" b="1" dirty="0">
                <a:solidFill>
                  <a:schemeClr val="bg1">
                    <a:lumMod val="95000"/>
                  </a:schemeClr>
                </a:solidFill>
                <a:latin typeface="+mj-lt"/>
                <a:ea typeface="+mj-ea"/>
                <a:cs typeface="+mj-cs"/>
              </a:rPr>
              <a:t>Partners</a:t>
            </a:r>
            <a:endParaRPr lang="ru-RU" sz="4300" b="1" dirty="0">
              <a:solidFill>
                <a:schemeClr val="bg1">
                  <a:lumMod val="95000"/>
                </a:schemeClr>
              </a:solidFill>
              <a:latin typeface="+mj-lt"/>
              <a:ea typeface="+mj-ea"/>
              <a:cs typeface="+mj-cs"/>
            </a:endParaRPr>
          </a:p>
        </p:txBody>
      </p:sp>
      <p:sp>
        <p:nvSpPr>
          <p:cNvPr id="39940" name="Rectangle 1"/>
          <p:cNvSpPr>
            <a:spLocks noChangeArrowheads="1"/>
          </p:cNvSpPr>
          <p:nvPr/>
        </p:nvSpPr>
        <p:spPr bwMode="auto">
          <a:xfrm>
            <a:off x="214313" y="1371600"/>
            <a:ext cx="3000375" cy="1754188"/>
          </a:xfrm>
          <a:prstGeom prst="rect">
            <a:avLst/>
          </a:prstGeom>
          <a:noFill/>
          <a:ln w="9525">
            <a:noFill/>
            <a:miter lim="800000"/>
            <a:headEnd/>
            <a:tailEnd/>
          </a:ln>
        </p:spPr>
        <p:txBody>
          <a:bodyPr anchor="ctr">
            <a:spAutoFit/>
          </a:bodyPr>
          <a:lstStyle/>
          <a:p>
            <a:pPr eaLnBrk="0" hangingPunct="0"/>
            <a:r>
              <a:rPr lang="en-US" altLang="ru-RU">
                <a:cs typeface="Times New Roman" pitchFamily="18" charset="0"/>
              </a:rPr>
              <a:t>There are </a:t>
            </a:r>
            <a:r>
              <a:rPr lang="ru-RU" altLang="ru-RU">
                <a:cs typeface="Times New Roman" pitchFamily="18" charset="0"/>
              </a:rPr>
              <a:t>22 </a:t>
            </a:r>
            <a:r>
              <a:rPr lang="en-US" altLang="ru-RU">
                <a:cs typeface="Times New Roman" pitchFamily="18" charset="0"/>
              </a:rPr>
              <a:t>organizations from </a:t>
            </a:r>
            <a:r>
              <a:rPr lang="ru-RU" altLang="ru-RU">
                <a:cs typeface="Times New Roman" pitchFamily="18" charset="0"/>
              </a:rPr>
              <a:t>7 </a:t>
            </a:r>
            <a:r>
              <a:rPr lang="en-US" altLang="ru-RU">
                <a:cs typeface="Times New Roman" pitchFamily="18" charset="0"/>
              </a:rPr>
              <a:t>countries participates in the program</a:t>
            </a:r>
            <a:r>
              <a:rPr lang="ru-RU" altLang="ru-RU">
                <a:cs typeface="Times New Roman" pitchFamily="18" charset="0"/>
              </a:rPr>
              <a:t>: </a:t>
            </a:r>
            <a:r>
              <a:rPr lang="en-US" altLang="ru-RU">
                <a:cs typeface="Times New Roman" pitchFamily="18" charset="0"/>
              </a:rPr>
              <a:t>from Sweden, Poland, Latvia, Russia, Ukraine, Greece and Germany.</a:t>
            </a:r>
            <a:endParaRPr lang="ru-RU" altLang="ru-RU">
              <a:cs typeface="Times New Roman" pitchFamily="18" charset="0"/>
            </a:endParaRPr>
          </a:p>
        </p:txBody>
      </p:sp>
      <p:sp>
        <p:nvSpPr>
          <p:cNvPr id="23" name="Заголовок 1"/>
          <p:cNvSpPr txBox="1">
            <a:spLocks/>
          </p:cNvSpPr>
          <p:nvPr/>
        </p:nvSpPr>
        <p:spPr>
          <a:xfrm>
            <a:off x="457200" y="533400"/>
            <a:ext cx="8229600" cy="533400"/>
          </a:xfrm>
          <a:prstGeom prst="rect">
            <a:avLst/>
          </a:prstGeom>
        </p:spPr>
        <p:txBody>
          <a:bodyPr/>
          <a:lstStyle/>
          <a:p>
            <a:pPr algn="ctr" eaLnBrk="0" hangingPunct="0">
              <a:defRPr/>
            </a:pPr>
            <a:r>
              <a:rPr lang="en-US" sz="2400" dirty="0">
                <a:solidFill>
                  <a:schemeClr val="tx2"/>
                </a:solidFill>
                <a:latin typeface="+mj-lt"/>
                <a:ea typeface="+mj-ea"/>
                <a:cs typeface="+mj-cs"/>
              </a:rPr>
              <a:t>Participates in Tempus project</a:t>
            </a:r>
            <a:endParaRPr lang="ru-RU" altLang="ru-RU" sz="2400" b="1" dirty="0">
              <a:solidFill>
                <a:srgbClr val="000000"/>
              </a:solidFill>
              <a:latin typeface="Times New Roman" pitchFamily="18" charset="0"/>
              <a:cs typeface="Times New Roman" pitchFamily="18" charset="0"/>
            </a:endParaRPr>
          </a:p>
          <a:p>
            <a:pPr eaLnBrk="0" hangingPunct="0">
              <a:defRPr/>
            </a:pPr>
            <a:endParaRPr lang="ru-RU" sz="3600" dirty="0">
              <a:solidFill>
                <a:schemeClr val="tx2"/>
              </a:solidFill>
              <a:latin typeface="+mj-lt"/>
              <a:ea typeface="+mj-ea"/>
              <a:cs typeface="+mj-cs"/>
            </a:endParaRPr>
          </a:p>
        </p:txBody>
      </p:sp>
      <p:pic>
        <p:nvPicPr>
          <p:cNvPr id="39942" name="Picture 13" descr="C:\Users\Igor.ZSS\Downloads\eu_flag_tempus.png"/>
          <p:cNvPicPr>
            <a:picLocks noChangeAspect="1" noChangeArrowheads="1"/>
          </p:cNvPicPr>
          <p:nvPr/>
        </p:nvPicPr>
        <p:blipFill>
          <a:blip r:embed="rId4"/>
          <a:srcRect/>
          <a:stretch>
            <a:fillRect/>
          </a:stretch>
        </p:blipFill>
        <p:spPr bwMode="auto">
          <a:xfrm>
            <a:off x="0" y="381000"/>
            <a:ext cx="2352675" cy="914400"/>
          </a:xfrm>
          <a:prstGeom prst="rect">
            <a:avLst/>
          </a:prstGeom>
          <a:noFill/>
          <a:ln w="9525">
            <a:noFill/>
            <a:miter lim="800000"/>
            <a:headEnd/>
            <a:tailEnd/>
          </a:ln>
        </p:spPr>
      </p:pic>
      <p:pic>
        <p:nvPicPr>
          <p:cNvPr id="39943" name="Picture 12" descr="C:\Users\Igor.ZSS\Downloads\Logo_ENGENSEC_365х103.png"/>
          <p:cNvPicPr>
            <a:picLocks noChangeAspect="1" noChangeArrowheads="1"/>
          </p:cNvPicPr>
          <p:nvPr/>
        </p:nvPicPr>
        <p:blipFill>
          <a:blip r:embed="rId5"/>
          <a:srcRect/>
          <a:stretch>
            <a:fillRect/>
          </a:stretch>
        </p:blipFill>
        <p:spPr bwMode="auto">
          <a:xfrm>
            <a:off x="7315200" y="533400"/>
            <a:ext cx="1828800" cy="515938"/>
          </a:xfrm>
          <a:prstGeom prst="rect">
            <a:avLst/>
          </a:prstGeom>
          <a:noFill/>
          <a:ln w="9525">
            <a:noFill/>
            <a:miter lim="800000"/>
            <a:headEnd/>
            <a:tailEnd/>
          </a:ln>
        </p:spPr>
      </p:pic>
      <p:pic>
        <p:nvPicPr>
          <p:cNvPr id="39944" name="Picture 3" descr="Map"/>
          <p:cNvPicPr>
            <a:picLocks noChangeAspect="1" noChangeArrowheads="1"/>
          </p:cNvPicPr>
          <p:nvPr/>
        </p:nvPicPr>
        <p:blipFill>
          <a:blip r:embed="rId6"/>
          <a:srcRect t="17007" b="6802"/>
          <a:stretch>
            <a:fillRect/>
          </a:stretch>
        </p:blipFill>
        <p:spPr bwMode="auto">
          <a:xfrm>
            <a:off x="2743200" y="2895600"/>
            <a:ext cx="5781675" cy="3228975"/>
          </a:xfrm>
          <a:prstGeom prst="rect">
            <a:avLst/>
          </a:prstGeom>
          <a:noFill/>
          <a:ln w="9525">
            <a:noFill/>
            <a:miter lim="800000"/>
            <a:headEnd/>
            <a:tailEnd/>
          </a:ln>
        </p:spPr>
      </p:pic>
      <p:sp>
        <p:nvSpPr>
          <p:cNvPr id="32" name="AutoShape 4"/>
          <p:cNvSpPr>
            <a:spLocks noChangeArrowheads="1"/>
          </p:cNvSpPr>
          <p:nvPr/>
        </p:nvSpPr>
        <p:spPr bwMode="auto">
          <a:xfrm>
            <a:off x="381000" y="6266318"/>
            <a:ext cx="8534400" cy="470595"/>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a:scene3d>
            <a:camera prst="orthographicFront"/>
            <a:lightRig rig="threePt" dir="t"/>
          </a:scene3d>
          <a:sp3d>
            <a:bevelT/>
          </a:sp3d>
        </p:spPr>
        <p:txBody>
          <a:bodyPr lIns="457200" anchor="ctr">
            <a:spAutoFit/>
          </a:bodyPr>
          <a:lstStyle/>
          <a:p>
            <a:pPr eaLnBrk="0" fontAlgn="ctr" hangingPunct="0">
              <a:defRPr/>
            </a:pPr>
            <a:r>
              <a:rPr lang="en-US" sz="1200" b="1" dirty="0">
                <a:latin typeface="Arial Cyr"/>
                <a:cs typeface="Arial" charset="0"/>
              </a:rPr>
              <a:t>During international competition there were elected only four educational programs from Russia</a:t>
            </a:r>
            <a:r>
              <a:rPr lang="ru-RU" sz="1200" b="1" dirty="0">
                <a:latin typeface="Arial Cyr"/>
                <a:cs typeface="Arial" charset="0"/>
              </a:rPr>
              <a:t>, </a:t>
            </a:r>
            <a:r>
              <a:rPr lang="en-US" sz="1200" b="1" dirty="0">
                <a:latin typeface="Arial Cyr"/>
                <a:cs typeface="Arial" charset="0"/>
              </a:rPr>
              <a:t>among them master program “Information Security”</a:t>
            </a:r>
            <a:r>
              <a:rPr lang="ru-RU" sz="1200" b="1" dirty="0">
                <a:latin typeface="Arial Cyr"/>
                <a:cs typeface="Arial" charset="0"/>
              </a:rPr>
              <a:t>, </a:t>
            </a:r>
            <a:r>
              <a:rPr lang="en-US" sz="1200" b="1" dirty="0">
                <a:latin typeface="Arial Cyr"/>
                <a:cs typeface="Arial" charset="0"/>
              </a:rPr>
              <a:t>realizing in our department</a:t>
            </a:r>
            <a:endParaRPr lang="ru-RU" sz="1200" b="1" dirty="0">
              <a:latin typeface="Arial Cyr"/>
              <a:cs typeface="Arial" charset="0"/>
            </a:endParaRPr>
          </a:p>
        </p:txBody>
      </p:sp>
      <p:sp>
        <p:nvSpPr>
          <p:cNvPr id="31756" name="AutoShape 8"/>
          <p:cNvSpPr>
            <a:spLocks noChangeArrowheads="1"/>
          </p:cNvSpPr>
          <p:nvPr/>
        </p:nvSpPr>
        <p:spPr bwMode="auto">
          <a:xfrm>
            <a:off x="344488" y="6172200"/>
            <a:ext cx="384175" cy="381000"/>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pic>
        <p:nvPicPr>
          <p:cNvPr id="39949" name="Picture 2" descr="C:\Users\teacher.ZSS\AppData\Local\Temp\DSC_7398.JPG"/>
          <p:cNvPicPr>
            <a:picLocks noChangeAspect="1" noChangeArrowheads="1"/>
          </p:cNvPicPr>
          <p:nvPr/>
        </p:nvPicPr>
        <p:blipFill>
          <a:blip r:embed="rId7"/>
          <a:srcRect l="24071" t="36069" r="40118"/>
          <a:stretch>
            <a:fillRect/>
          </a:stretch>
        </p:blipFill>
        <p:spPr bwMode="auto">
          <a:xfrm>
            <a:off x="304800" y="3276600"/>
            <a:ext cx="2109788" cy="251301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109538" y="1844675"/>
            <a:ext cx="4894262" cy="596900"/>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lIns="457200" anchor="ctr">
            <a:spAutoFit/>
          </a:bodyPr>
          <a:lstStyle/>
          <a:p>
            <a:pPr fontAlgn="auto">
              <a:spcBef>
                <a:spcPts val="0"/>
              </a:spcBef>
              <a:spcAft>
                <a:spcPts val="0"/>
              </a:spcAft>
              <a:defRPr/>
            </a:pPr>
            <a:r>
              <a:rPr lang="en-US" sz="1600" dirty="0">
                <a:cs typeface="Arial" charset="0"/>
              </a:rPr>
              <a:t>We analyzed national educational standards and laws of education of countries-participants</a:t>
            </a:r>
            <a:endParaRPr lang="ru-RU" sz="1600" dirty="0">
              <a:cs typeface="Arial" charset="0"/>
            </a:endParaRPr>
          </a:p>
        </p:txBody>
      </p:sp>
      <p:sp>
        <p:nvSpPr>
          <p:cNvPr id="32771" name="AutoShape 8"/>
          <p:cNvSpPr>
            <a:spLocks noChangeArrowheads="1"/>
          </p:cNvSpPr>
          <p:nvPr/>
        </p:nvSpPr>
        <p:spPr bwMode="auto">
          <a:xfrm>
            <a:off x="71438" y="1773238"/>
            <a:ext cx="392112" cy="360362"/>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sp>
        <p:nvSpPr>
          <p:cNvPr id="28" name="AutoShape 5"/>
          <p:cNvSpPr>
            <a:spLocks noChangeArrowheads="1"/>
          </p:cNvSpPr>
          <p:nvPr/>
        </p:nvSpPr>
        <p:spPr bwMode="auto">
          <a:xfrm>
            <a:off x="0" y="0"/>
            <a:ext cx="9144000" cy="76517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800" dirty="0"/>
              <a:t>Joint master program ENGENSEC Tempus</a:t>
            </a:r>
            <a:endParaRPr lang="ru-RU" sz="2800" dirty="0"/>
          </a:p>
        </p:txBody>
      </p:sp>
      <p:sp>
        <p:nvSpPr>
          <p:cNvPr id="20" name="AutoShape 4"/>
          <p:cNvSpPr>
            <a:spLocks noChangeArrowheads="1"/>
          </p:cNvSpPr>
          <p:nvPr/>
        </p:nvSpPr>
        <p:spPr bwMode="auto">
          <a:xfrm>
            <a:off x="109538" y="2708275"/>
            <a:ext cx="4894262" cy="595313"/>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lIns="457200" anchor="ctr">
            <a:spAutoFit/>
          </a:bodyPr>
          <a:lstStyle/>
          <a:p>
            <a:pPr fontAlgn="auto">
              <a:spcBef>
                <a:spcPts val="0"/>
              </a:spcBef>
              <a:spcAft>
                <a:spcPts val="0"/>
              </a:spcAft>
              <a:defRPr/>
            </a:pPr>
            <a:r>
              <a:rPr lang="en-US" sz="1600" dirty="0">
                <a:cs typeface="Arial" charset="0"/>
              </a:rPr>
              <a:t>There was created an education plan unified for all the universities with </a:t>
            </a:r>
            <a:r>
              <a:rPr lang="ru-RU" sz="1600" dirty="0">
                <a:cs typeface="Arial" charset="0"/>
              </a:rPr>
              <a:t>7 </a:t>
            </a:r>
            <a:r>
              <a:rPr lang="en-US" sz="1600" dirty="0">
                <a:cs typeface="Arial" charset="0"/>
              </a:rPr>
              <a:t>subjects included</a:t>
            </a:r>
            <a:endParaRPr lang="ru-RU" sz="1600" dirty="0">
              <a:cs typeface="Arial" charset="0"/>
            </a:endParaRPr>
          </a:p>
        </p:txBody>
      </p:sp>
      <p:sp>
        <p:nvSpPr>
          <p:cNvPr id="32774" name="AutoShape 8"/>
          <p:cNvSpPr>
            <a:spLocks noChangeArrowheads="1"/>
          </p:cNvSpPr>
          <p:nvPr/>
        </p:nvSpPr>
        <p:spPr bwMode="auto">
          <a:xfrm>
            <a:off x="71438" y="2708275"/>
            <a:ext cx="392112" cy="360363"/>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sp>
        <p:nvSpPr>
          <p:cNvPr id="22" name="AutoShape 4"/>
          <p:cNvSpPr>
            <a:spLocks noChangeArrowheads="1"/>
          </p:cNvSpPr>
          <p:nvPr/>
        </p:nvSpPr>
        <p:spPr bwMode="auto">
          <a:xfrm>
            <a:off x="109538" y="3394075"/>
            <a:ext cx="4894262" cy="596900"/>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lIns="457200" anchor="ctr">
            <a:spAutoFit/>
          </a:bodyPr>
          <a:lstStyle/>
          <a:p>
            <a:pPr fontAlgn="auto">
              <a:spcBef>
                <a:spcPts val="0"/>
              </a:spcBef>
              <a:spcAft>
                <a:spcPts val="0"/>
              </a:spcAft>
              <a:defRPr/>
            </a:pPr>
            <a:r>
              <a:rPr lang="en-US" sz="1600" dirty="0">
                <a:cs typeface="Arial" charset="0"/>
              </a:rPr>
              <a:t>There were developed and agreed subjects, included in master education plan </a:t>
            </a:r>
            <a:endParaRPr lang="ru-RU" sz="1600" dirty="0">
              <a:cs typeface="Arial" charset="0"/>
            </a:endParaRPr>
          </a:p>
        </p:txBody>
      </p:sp>
      <p:sp>
        <p:nvSpPr>
          <p:cNvPr id="32776" name="AutoShape 8"/>
          <p:cNvSpPr>
            <a:spLocks noChangeArrowheads="1"/>
          </p:cNvSpPr>
          <p:nvPr/>
        </p:nvSpPr>
        <p:spPr bwMode="auto">
          <a:xfrm>
            <a:off x="71438" y="3448050"/>
            <a:ext cx="392112" cy="360363"/>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sp>
        <p:nvSpPr>
          <p:cNvPr id="40" name="AutoShape 4"/>
          <p:cNvSpPr>
            <a:spLocks noChangeArrowheads="1"/>
          </p:cNvSpPr>
          <p:nvPr/>
        </p:nvSpPr>
        <p:spPr bwMode="auto">
          <a:xfrm>
            <a:off x="109538" y="4167188"/>
            <a:ext cx="4894262" cy="847725"/>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lIns="457200" anchor="ctr">
            <a:spAutoFit/>
          </a:bodyPr>
          <a:lstStyle/>
          <a:p>
            <a:pPr fontAlgn="auto">
              <a:spcBef>
                <a:spcPts val="0"/>
              </a:spcBef>
              <a:spcAft>
                <a:spcPts val="0"/>
              </a:spcAft>
              <a:defRPr/>
            </a:pPr>
            <a:r>
              <a:rPr lang="en-US" sz="1600" dirty="0">
                <a:cs typeface="Arial" charset="0"/>
              </a:rPr>
              <a:t>Program successfully passed international monitoring with national Tempus and</a:t>
            </a:r>
            <a:r>
              <a:rPr lang="ru-RU" sz="1600" dirty="0">
                <a:cs typeface="Arial" charset="0"/>
              </a:rPr>
              <a:t> </a:t>
            </a:r>
            <a:r>
              <a:rPr lang="en-US" sz="1600" dirty="0">
                <a:cs typeface="Arial" charset="0"/>
              </a:rPr>
              <a:t>Erasmus offices in partner-countries</a:t>
            </a:r>
            <a:endParaRPr lang="ru-RU" sz="1600" dirty="0">
              <a:cs typeface="Arial" charset="0"/>
            </a:endParaRPr>
          </a:p>
        </p:txBody>
      </p:sp>
      <p:sp>
        <p:nvSpPr>
          <p:cNvPr id="32778" name="AutoShape 8"/>
          <p:cNvSpPr>
            <a:spLocks noChangeArrowheads="1"/>
          </p:cNvSpPr>
          <p:nvPr/>
        </p:nvSpPr>
        <p:spPr bwMode="auto">
          <a:xfrm>
            <a:off x="71438" y="4076700"/>
            <a:ext cx="392112" cy="360363"/>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sp>
        <p:nvSpPr>
          <p:cNvPr id="42" name="AutoShape 4"/>
          <p:cNvSpPr>
            <a:spLocks noChangeArrowheads="1"/>
          </p:cNvSpPr>
          <p:nvPr/>
        </p:nvSpPr>
        <p:spPr bwMode="auto">
          <a:xfrm>
            <a:off x="109538" y="1177925"/>
            <a:ext cx="4894262" cy="346075"/>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lIns="457200" anchor="ctr">
            <a:spAutoFit/>
          </a:bodyPr>
          <a:lstStyle/>
          <a:p>
            <a:pPr fontAlgn="auto">
              <a:spcBef>
                <a:spcPts val="0"/>
              </a:spcBef>
              <a:spcAft>
                <a:spcPts val="0"/>
              </a:spcAft>
              <a:defRPr/>
            </a:pPr>
            <a:r>
              <a:rPr lang="en-US" sz="1600" dirty="0">
                <a:cs typeface="Arial" charset="0"/>
              </a:rPr>
              <a:t>During the work on the project</a:t>
            </a:r>
            <a:r>
              <a:rPr lang="ru-RU" sz="1600" dirty="0">
                <a:cs typeface="Arial" charset="0"/>
              </a:rPr>
              <a:t>:</a:t>
            </a:r>
          </a:p>
        </p:txBody>
      </p:sp>
      <p:pic>
        <p:nvPicPr>
          <p:cNvPr id="40974" name="Picture 4" descr="1"/>
          <p:cNvPicPr>
            <a:picLocks noChangeAspect="1" noChangeArrowheads="1"/>
          </p:cNvPicPr>
          <p:nvPr/>
        </p:nvPicPr>
        <p:blipFill>
          <a:blip r:embed="rId2"/>
          <a:srcRect/>
          <a:stretch>
            <a:fillRect/>
          </a:stretch>
        </p:blipFill>
        <p:spPr bwMode="auto">
          <a:xfrm>
            <a:off x="5334000" y="1855788"/>
            <a:ext cx="3606800" cy="2706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idx="1"/>
          </p:nvPr>
        </p:nvGraphicFramePr>
        <p:xfrm>
          <a:off x="827088" y="908050"/>
          <a:ext cx="7129466" cy="3168650"/>
        </p:xfrm>
        <a:graphic>
          <a:graphicData uri="http://schemas.openxmlformats.org/drawingml/2006/table">
            <a:tbl>
              <a:tblPr/>
              <a:tblGrid>
                <a:gridCol w="789686"/>
                <a:gridCol w="211326"/>
                <a:gridCol w="211326"/>
                <a:gridCol w="211326"/>
                <a:gridCol w="211326"/>
                <a:gridCol w="211326"/>
                <a:gridCol w="211326"/>
                <a:gridCol w="211326"/>
                <a:gridCol w="211326"/>
                <a:gridCol w="211326"/>
                <a:gridCol w="211326"/>
                <a:gridCol w="211326"/>
                <a:gridCol w="211326"/>
                <a:gridCol w="211326"/>
                <a:gridCol w="211326"/>
                <a:gridCol w="211326"/>
                <a:gridCol w="211326"/>
                <a:gridCol w="211326"/>
                <a:gridCol w="211326"/>
                <a:gridCol w="211326"/>
                <a:gridCol w="211326"/>
                <a:gridCol w="211326"/>
                <a:gridCol w="211326"/>
                <a:gridCol w="211326"/>
                <a:gridCol w="211326"/>
                <a:gridCol w="211326"/>
                <a:gridCol w="211326"/>
                <a:gridCol w="211326"/>
                <a:gridCol w="211326"/>
                <a:gridCol w="211326"/>
                <a:gridCol w="211326"/>
              </a:tblGrid>
              <a:tr h="452665">
                <a:tc>
                  <a:txBody>
                    <a:bodyPr/>
                    <a:lstStyle/>
                    <a:p>
                      <a:pPr algn="ctr" fontAlgn="b"/>
                      <a:r>
                        <a:rPr lang="en-US" sz="1100" b="0" i="0" u="none" strike="noStrike">
                          <a:solidFill>
                            <a:srgbClr val="000000"/>
                          </a:solidFill>
                          <a:effectLst/>
                          <a:latin typeface="Calibri"/>
                        </a:rPr>
                        <a:t>Semester/Credits</a:t>
                      </a:r>
                    </a:p>
                  </a:txBody>
                  <a:tcPr marL="9526" marR="9526" marT="9526" marB="0" anchor="b">
                    <a:lnL>
                      <a:noFill/>
                    </a:lnL>
                    <a:lnR>
                      <a:noFill/>
                    </a:lnR>
                    <a:lnT>
                      <a:noFill/>
                    </a:lnT>
                    <a:lnB>
                      <a:noFill/>
                    </a:lnB>
                    <a:solidFill>
                      <a:srgbClr val="FFFFFF"/>
                    </a:solidFill>
                  </a:tcPr>
                </a:tc>
                <a:tc>
                  <a:txBody>
                    <a:bodyPr/>
                    <a:lstStyle/>
                    <a:p>
                      <a:pPr algn="r" fontAlgn="b"/>
                      <a:r>
                        <a:rPr lang="ru-RU" sz="1100" b="0" i="0" u="none" strike="noStrike">
                          <a:solidFill>
                            <a:srgbClr val="000000"/>
                          </a:solidFill>
                          <a:effectLst/>
                          <a:latin typeface="Calibri"/>
                        </a:rPr>
                        <a:t>1</a:t>
                      </a:r>
                    </a:p>
                  </a:txBody>
                  <a:tcPr marL="9526" marR="9526" marT="95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Calibri"/>
                        </a:rPr>
                        <a:t>2</a:t>
                      </a:r>
                    </a:p>
                  </a:txBody>
                  <a:tcPr marL="9526" marR="9526" marT="95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Calibri"/>
                        </a:rPr>
                        <a:t>3</a:t>
                      </a:r>
                    </a:p>
                  </a:txBody>
                  <a:tcPr marL="9526" marR="9526" marT="95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Calibri"/>
                        </a:rPr>
                        <a:t>4</a:t>
                      </a:r>
                    </a:p>
                  </a:txBody>
                  <a:tcPr marL="9526" marR="9526" marT="95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Calibri"/>
                        </a:rPr>
                        <a:t>5</a:t>
                      </a:r>
                    </a:p>
                  </a:txBody>
                  <a:tcPr marL="9526" marR="9526" marT="95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Calibri"/>
                        </a:rPr>
                        <a:t>6</a:t>
                      </a:r>
                    </a:p>
                  </a:txBody>
                  <a:tcPr marL="9526" marR="9526" marT="95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Calibri"/>
                        </a:rPr>
                        <a:t>7</a:t>
                      </a:r>
                    </a:p>
                  </a:txBody>
                  <a:tcPr marL="9526" marR="9526" marT="95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Calibri"/>
                        </a:rPr>
                        <a:t>8</a:t>
                      </a:r>
                    </a:p>
                  </a:txBody>
                  <a:tcPr marL="9526" marR="9526" marT="95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100" b="0" i="0" u="none" strike="noStrike">
                          <a:solidFill>
                            <a:srgbClr val="000000"/>
                          </a:solidFill>
                          <a:effectLst/>
                          <a:latin typeface="Calibri"/>
                        </a:rPr>
                        <a:t>9</a:t>
                      </a:r>
                    </a:p>
                  </a:txBody>
                  <a:tcPr marL="9526" marR="9526" marT="95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000" b="0" i="0" u="none" strike="noStrike">
                          <a:solidFill>
                            <a:srgbClr val="000000"/>
                          </a:solidFill>
                          <a:effectLst/>
                          <a:latin typeface="Calibri"/>
                        </a:rPr>
                        <a:t>10</a:t>
                      </a:r>
                    </a:p>
                  </a:txBody>
                  <a:tcPr marL="9526" marR="9526" marT="95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000" b="0" i="0" u="none" strike="noStrike">
                          <a:solidFill>
                            <a:srgbClr val="000000"/>
                          </a:solidFill>
                          <a:effectLst/>
                          <a:latin typeface="Calibri"/>
                        </a:rPr>
                        <a:t>11</a:t>
                      </a:r>
                    </a:p>
                  </a:txBody>
                  <a:tcPr marL="9526" marR="9526" marT="95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000" b="0" i="0" u="none" strike="noStrike">
                          <a:solidFill>
                            <a:srgbClr val="000000"/>
                          </a:solidFill>
                          <a:effectLst/>
                          <a:latin typeface="Calibri"/>
                        </a:rPr>
                        <a:t>12</a:t>
                      </a:r>
                    </a:p>
                  </a:txBody>
                  <a:tcPr marL="9526" marR="9526" marT="95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000" b="0" i="0" u="none" strike="noStrike">
                          <a:solidFill>
                            <a:srgbClr val="000000"/>
                          </a:solidFill>
                          <a:effectLst/>
                          <a:latin typeface="Calibri"/>
                        </a:rPr>
                        <a:t>13</a:t>
                      </a:r>
                    </a:p>
                  </a:txBody>
                  <a:tcPr marL="9526" marR="9526" marT="95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000" b="0" i="0" u="none" strike="noStrike">
                          <a:solidFill>
                            <a:srgbClr val="000000"/>
                          </a:solidFill>
                          <a:effectLst/>
                          <a:latin typeface="Calibri"/>
                        </a:rPr>
                        <a:t>14</a:t>
                      </a:r>
                    </a:p>
                  </a:txBody>
                  <a:tcPr marL="9526" marR="9526" marT="95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000" b="0" i="0" u="none" strike="noStrike">
                          <a:solidFill>
                            <a:srgbClr val="000000"/>
                          </a:solidFill>
                          <a:effectLst/>
                          <a:latin typeface="Calibri"/>
                        </a:rPr>
                        <a:t>15</a:t>
                      </a:r>
                    </a:p>
                  </a:txBody>
                  <a:tcPr marL="9526" marR="9526" marT="95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000" b="0" i="0" u="none" strike="noStrike">
                          <a:solidFill>
                            <a:srgbClr val="000000"/>
                          </a:solidFill>
                          <a:effectLst/>
                          <a:latin typeface="Calibri"/>
                        </a:rPr>
                        <a:t>16</a:t>
                      </a:r>
                    </a:p>
                  </a:txBody>
                  <a:tcPr marL="9526" marR="9526" marT="95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000" b="0" i="0" u="none" strike="noStrike">
                          <a:solidFill>
                            <a:srgbClr val="000000"/>
                          </a:solidFill>
                          <a:effectLst/>
                          <a:latin typeface="Calibri"/>
                        </a:rPr>
                        <a:t>17</a:t>
                      </a:r>
                    </a:p>
                  </a:txBody>
                  <a:tcPr marL="9526" marR="9526" marT="95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000" b="0" i="0" u="none" strike="noStrike">
                          <a:solidFill>
                            <a:srgbClr val="000000"/>
                          </a:solidFill>
                          <a:effectLst/>
                          <a:latin typeface="Calibri"/>
                        </a:rPr>
                        <a:t>18</a:t>
                      </a:r>
                    </a:p>
                  </a:txBody>
                  <a:tcPr marL="9526" marR="9526" marT="95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000" b="0" i="0" u="none" strike="noStrike">
                          <a:solidFill>
                            <a:srgbClr val="000000"/>
                          </a:solidFill>
                          <a:effectLst/>
                          <a:latin typeface="Calibri"/>
                        </a:rPr>
                        <a:t>19</a:t>
                      </a:r>
                    </a:p>
                  </a:txBody>
                  <a:tcPr marL="9526" marR="9526" marT="95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000" b="0" i="0" u="none" strike="noStrike">
                          <a:solidFill>
                            <a:srgbClr val="000000"/>
                          </a:solidFill>
                          <a:effectLst/>
                          <a:latin typeface="Calibri"/>
                        </a:rPr>
                        <a:t>20</a:t>
                      </a:r>
                    </a:p>
                  </a:txBody>
                  <a:tcPr marL="9526" marR="9526" marT="95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000" b="0" i="0" u="none" strike="noStrike">
                          <a:solidFill>
                            <a:srgbClr val="000000"/>
                          </a:solidFill>
                          <a:effectLst/>
                          <a:latin typeface="Calibri"/>
                        </a:rPr>
                        <a:t>21</a:t>
                      </a:r>
                    </a:p>
                  </a:txBody>
                  <a:tcPr marL="9526" marR="9526" marT="95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000" b="0" i="0" u="none" strike="noStrike">
                          <a:solidFill>
                            <a:srgbClr val="000000"/>
                          </a:solidFill>
                          <a:effectLst/>
                          <a:latin typeface="Calibri"/>
                        </a:rPr>
                        <a:t>22</a:t>
                      </a:r>
                    </a:p>
                  </a:txBody>
                  <a:tcPr marL="9526" marR="9526" marT="95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000" b="0" i="0" u="none" strike="noStrike">
                          <a:solidFill>
                            <a:srgbClr val="000000"/>
                          </a:solidFill>
                          <a:effectLst/>
                          <a:latin typeface="Calibri"/>
                        </a:rPr>
                        <a:t>23</a:t>
                      </a:r>
                    </a:p>
                  </a:txBody>
                  <a:tcPr marL="9526" marR="9526" marT="95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000" b="0" i="0" u="none" strike="noStrike">
                          <a:solidFill>
                            <a:srgbClr val="000000"/>
                          </a:solidFill>
                          <a:effectLst/>
                          <a:latin typeface="Calibri"/>
                        </a:rPr>
                        <a:t>24</a:t>
                      </a:r>
                    </a:p>
                  </a:txBody>
                  <a:tcPr marL="9526" marR="9526" marT="95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000" b="0" i="0" u="none" strike="noStrike">
                          <a:solidFill>
                            <a:srgbClr val="000000"/>
                          </a:solidFill>
                          <a:effectLst/>
                          <a:latin typeface="Calibri"/>
                        </a:rPr>
                        <a:t>25</a:t>
                      </a:r>
                    </a:p>
                  </a:txBody>
                  <a:tcPr marL="9526" marR="9526" marT="95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000" b="0" i="0" u="none" strike="noStrike">
                          <a:solidFill>
                            <a:srgbClr val="000000"/>
                          </a:solidFill>
                          <a:effectLst/>
                          <a:latin typeface="Calibri"/>
                        </a:rPr>
                        <a:t>26</a:t>
                      </a:r>
                    </a:p>
                  </a:txBody>
                  <a:tcPr marL="9526" marR="9526" marT="95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000" b="0" i="0" u="none" strike="noStrike">
                          <a:solidFill>
                            <a:srgbClr val="000000"/>
                          </a:solidFill>
                          <a:effectLst/>
                          <a:latin typeface="Calibri"/>
                        </a:rPr>
                        <a:t>27</a:t>
                      </a:r>
                    </a:p>
                  </a:txBody>
                  <a:tcPr marL="9526" marR="9526" marT="95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000" b="0" i="0" u="none" strike="noStrike">
                          <a:solidFill>
                            <a:srgbClr val="000000"/>
                          </a:solidFill>
                          <a:effectLst/>
                          <a:latin typeface="Calibri"/>
                        </a:rPr>
                        <a:t>38</a:t>
                      </a:r>
                    </a:p>
                  </a:txBody>
                  <a:tcPr marL="9526" marR="9526" marT="95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000" b="0" i="0" u="none" strike="noStrike">
                          <a:solidFill>
                            <a:srgbClr val="000000"/>
                          </a:solidFill>
                          <a:effectLst/>
                          <a:latin typeface="Calibri"/>
                        </a:rPr>
                        <a:t>29</a:t>
                      </a:r>
                    </a:p>
                  </a:txBody>
                  <a:tcPr marL="9526" marR="9526" marT="95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000" b="0" i="0" u="none" strike="noStrike">
                          <a:solidFill>
                            <a:srgbClr val="000000"/>
                          </a:solidFill>
                          <a:effectLst/>
                          <a:latin typeface="Calibri"/>
                        </a:rPr>
                        <a:t>30</a:t>
                      </a:r>
                    </a:p>
                  </a:txBody>
                  <a:tcPr marL="9526" marR="9526" marT="952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362131">
                <a:tc rowSpan="2">
                  <a:txBody>
                    <a:bodyPr/>
                    <a:lstStyle/>
                    <a:p>
                      <a:pPr algn="ctr" fontAlgn="ctr"/>
                      <a:r>
                        <a:rPr lang="ru-RU" sz="1100" b="0" i="0" u="none" strike="noStrike">
                          <a:solidFill>
                            <a:srgbClr val="000000"/>
                          </a:solidFill>
                          <a:effectLst/>
                          <a:latin typeface="Calibri"/>
                        </a:rPr>
                        <a:t>1</a:t>
                      </a:r>
                    </a:p>
                  </a:txBody>
                  <a:tcPr marL="9526" marR="9526" marT="95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rowSpan="2" gridSpan="20">
                  <a:txBody>
                    <a:bodyPr/>
                    <a:lstStyle/>
                    <a:p>
                      <a:pPr algn="ctr" fontAlgn="ctr"/>
                      <a:r>
                        <a:rPr lang="en-US" sz="1100" b="0" i="0" u="none" strike="noStrike">
                          <a:solidFill>
                            <a:srgbClr val="000000"/>
                          </a:solidFill>
                          <a:effectLst/>
                          <a:latin typeface="Calibri"/>
                        </a:rPr>
                        <a:t>National federal component </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gridSpan="10">
                  <a:txBody>
                    <a:bodyPr/>
                    <a:lstStyle/>
                    <a:p>
                      <a:pPr algn="ctr" fontAlgn="ctr"/>
                      <a:r>
                        <a:rPr lang="en-US" sz="1100" b="0" i="0" u="none" strike="noStrike">
                          <a:solidFill>
                            <a:srgbClr val="000000"/>
                          </a:solidFill>
                          <a:effectLst/>
                          <a:latin typeface="Calibri"/>
                        </a:rPr>
                        <a:t>Practice (Rus)</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62131">
                <a:tc vMerge="1">
                  <a:txBody>
                    <a:bodyPr/>
                    <a:lstStyle/>
                    <a:p>
                      <a:endParaRPr lang="ru-RU"/>
                    </a:p>
                  </a:txBody>
                  <a:tcPr/>
                </a:tc>
                <a:tc gridSpan="20"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gridSpan="10">
                  <a:txBody>
                    <a:bodyPr/>
                    <a:lstStyle/>
                    <a:p>
                      <a:pPr algn="ctr" fontAlgn="ctr"/>
                      <a:r>
                        <a:rPr lang="en-US" sz="1100" b="0" i="0" u="none" strike="noStrike">
                          <a:solidFill>
                            <a:srgbClr val="000000"/>
                          </a:solidFill>
                          <a:effectLst/>
                          <a:latin typeface="Calibri"/>
                        </a:rPr>
                        <a:t> Subject to Ukraine </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86614">
                <a:tc rowSpan="2">
                  <a:txBody>
                    <a:bodyPr/>
                    <a:lstStyle/>
                    <a:p>
                      <a:pPr algn="ctr" fontAlgn="ctr"/>
                      <a:r>
                        <a:rPr lang="ru-RU" sz="1100" b="0" i="0" u="none" strike="noStrike">
                          <a:solidFill>
                            <a:srgbClr val="000000"/>
                          </a:solidFill>
                          <a:effectLst/>
                          <a:latin typeface="Calibri"/>
                        </a:rPr>
                        <a:t>2</a:t>
                      </a:r>
                    </a:p>
                  </a:txBody>
                  <a:tcPr marL="9526" marR="9526" marT="95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rowSpan="2" gridSpan="7">
                  <a:txBody>
                    <a:bodyPr/>
                    <a:lstStyle/>
                    <a:p>
                      <a:pPr algn="ctr" fontAlgn="ctr"/>
                      <a:r>
                        <a:rPr lang="en-US" sz="1100" b="0" i="0" u="none" strike="noStrike">
                          <a:solidFill>
                            <a:srgbClr val="000000"/>
                          </a:solidFill>
                          <a:effectLst/>
                          <a:latin typeface="Calibri"/>
                        </a:rPr>
                        <a:t>Tempus subject  (common)                               7 з.е.</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gridSpan="7">
                  <a:txBody>
                    <a:bodyPr/>
                    <a:lstStyle/>
                    <a:p>
                      <a:pPr algn="ctr" fontAlgn="ctr"/>
                      <a:r>
                        <a:rPr lang="en-US" sz="1100" b="0" i="0" u="none" strike="noStrike">
                          <a:solidFill>
                            <a:srgbClr val="000000"/>
                          </a:solidFill>
                          <a:effectLst/>
                          <a:latin typeface="Calibri"/>
                        </a:rPr>
                        <a:t>Tempus subject  (common)                               7 з.е.</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gridSpan="7">
                  <a:txBody>
                    <a:bodyPr/>
                    <a:lstStyle/>
                    <a:p>
                      <a:pPr algn="ctr" fontAlgn="ctr"/>
                      <a:r>
                        <a:rPr lang="en-US" sz="1100" b="0" i="0" u="none" strike="noStrike">
                          <a:solidFill>
                            <a:srgbClr val="000000"/>
                          </a:solidFill>
                          <a:effectLst/>
                          <a:latin typeface="Calibri"/>
                        </a:rPr>
                        <a:t>Tempus subject  (common)                               7 з.е.</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gridSpan="9">
                  <a:txBody>
                    <a:bodyPr/>
                    <a:lstStyle/>
                    <a:p>
                      <a:pPr algn="ctr" fontAlgn="ctr"/>
                      <a:r>
                        <a:rPr lang="en-US" sz="1100" b="0" i="0" u="none" strike="noStrike">
                          <a:solidFill>
                            <a:srgbClr val="000000"/>
                          </a:solidFill>
                          <a:effectLst/>
                          <a:latin typeface="Calibri"/>
                        </a:rPr>
                        <a:t>Practice (Rus)</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86614">
                <a:tc vMerge="1">
                  <a:txBody>
                    <a:bodyPr/>
                    <a:lstStyle/>
                    <a:p>
                      <a:endParaRPr lang="ru-RU"/>
                    </a:p>
                  </a:txBody>
                  <a:tcPr/>
                </a:tc>
                <a:tc gridSpan="7"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gridSpan="7"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gridSpan="7"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gridSpan="9">
                  <a:txBody>
                    <a:bodyPr/>
                    <a:lstStyle/>
                    <a:p>
                      <a:pPr algn="ctr" fontAlgn="ctr"/>
                      <a:r>
                        <a:rPr lang="en-US" sz="1100" b="0" i="0" u="none" strike="noStrike">
                          <a:solidFill>
                            <a:srgbClr val="000000"/>
                          </a:solidFill>
                          <a:effectLst/>
                          <a:latin typeface="Calibri"/>
                        </a:rPr>
                        <a:t>Subgect to Ukraine</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92163">
                <a:tc>
                  <a:txBody>
                    <a:bodyPr/>
                    <a:lstStyle/>
                    <a:p>
                      <a:pPr algn="ctr" fontAlgn="ctr"/>
                      <a:r>
                        <a:rPr lang="ru-RU" sz="1100" b="0" i="0" u="none" strike="noStrike">
                          <a:solidFill>
                            <a:srgbClr val="000000"/>
                          </a:solidFill>
                          <a:effectLst/>
                          <a:latin typeface="Calibri"/>
                        </a:rPr>
                        <a:t>3</a:t>
                      </a:r>
                    </a:p>
                  </a:txBody>
                  <a:tcPr marL="9526" marR="9526" marT="95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7">
                  <a:txBody>
                    <a:bodyPr/>
                    <a:lstStyle/>
                    <a:p>
                      <a:pPr algn="ctr" fontAlgn="ctr"/>
                      <a:r>
                        <a:rPr lang="en-US" sz="1100" b="0" i="0" u="none" strike="noStrike">
                          <a:solidFill>
                            <a:srgbClr val="000000"/>
                          </a:solidFill>
                          <a:effectLst/>
                          <a:latin typeface="Calibri"/>
                        </a:rPr>
                        <a:t>Tempus subject  (common)                               7 з.е.</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7">
                  <a:txBody>
                    <a:bodyPr/>
                    <a:lstStyle/>
                    <a:p>
                      <a:pPr algn="ctr" fontAlgn="ctr"/>
                      <a:r>
                        <a:rPr lang="en-US" sz="1100" b="0" i="0" u="none" strike="noStrike">
                          <a:solidFill>
                            <a:srgbClr val="000000"/>
                          </a:solidFill>
                          <a:effectLst/>
                          <a:latin typeface="Calibri"/>
                        </a:rPr>
                        <a:t>Tempus subject  (common)                               7 з.е.</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8">
                  <a:txBody>
                    <a:bodyPr/>
                    <a:lstStyle/>
                    <a:p>
                      <a:pPr algn="ctr" fontAlgn="ctr"/>
                      <a:r>
                        <a:rPr lang="en-US" sz="1100" b="0" i="0" u="none" strike="noStrike">
                          <a:solidFill>
                            <a:srgbClr val="000000"/>
                          </a:solidFill>
                          <a:effectLst/>
                          <a:latin typeface="Calibri"/>
                        </a:rPr>
                        <a:t>Tempus subject                                 8 </a:t>
                      </a:r>
                      <a:r>
                        <a:rPr lang="ru-RU" sz="1100" b="0" i="0" u="none" strike="noStrike">
                          <a:solidFill>
                            <a:srgbClr val="000000"/>
                          </a:solidFill>
                          <a:effectLst/>
                          <a:latin typeface="Calibri"/>
                        </a:rPr>
                        <a:t>з.е.</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8">
                  <a:txBody>
                    <a:bodyPr/>
                    <a:lstStyle/>
                    <a:p>
                      <a:pPr algn="ctr" fontAlgn="ctr"/>
                      <a:r>
                        <a:rPr lang="en-US" sz="1100" b="0" i="0" u="none" strike="noStrike">
                          <a:solidFill>
                            <a:srgbClr val="000000"/>
                          </a:solidFill>
                          <a:effectLst/>
                          <a:latin typeface="Calibri"/>
                        </a:rPr>
                        <a:t>Practical</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6332">
                <a:tc>
                  <a:txBody>
                    <a:bodyPr/>
                    <a:lstStyle/>
                    <a:p>
                      <a:pPr algn="ctr" fontAlgn="ctr"/>
                      <a:r>
                        <a:rPr lang="ru-RU" sz="1100" b="0" i="0" u="none" strike="noStrike">
                          <a:solidFill>
                            <a:srgbClr val="000000"/>
                          </a:solidFill>
                          <a:effectLst/>
                          <a:latin typeface="Calibri"/>
                        </a:rPr>
                        <a:t>4</a:t>
                      </a:r>
                    </a:p>
                  </a:txBody>
                  <a:tcPr marL="9526" marR="9526" marT="952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1">
                  <a:txBody>
                    <a:bodyPr/>
                    <a:lstStyle/>
                    <a:p>
                      <a:pPr algn="ctr" fontAlgn="ctr"/>
                      <a:r>
                        <a:rPr lang="en-US" sz="1100" b="0" i="0" u="none" strike="noStrike">
                          <a:solidFill>
                            <a:srgbClr val="000000"/>
                          </a:solidFill>
                          <a:effectLst/>
                          <a:latin typeface="Calibri"/>
                        </a:rPr>
                        <a:t>Practice </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9">
                  <a:txBody>
                    <a:bodyPr/>
                    <a:lstStyle/>
                    <a:p>
                      <a:pPr algn="ctr" fontAlgn="ctr"/>
                      <a:r>
                        <a:rPr lang="en-US" sz="1100" b="0" i="0" u="none" strike="noStrike" dirty="0">
                          <a:solidFill>
                            <a:srgbClr val="000000"/>
                          </a:solidFill>
                          <a:effectLst/>
                          <a:latin typeface="Calibri"/>
                        </a:rPr>
                        <a:t>Final certification </a:t>
                      </a:r>
                    </a:p>
                  </a:txBody>
                  <a:tcPr marL="9526" marR="9526"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
        <p:nvSpPr>
          <p:cNvPr id="8" name="AutoShape 5"/>
          <p:cNvSpPr>
            <a:spLocks noChangeArrowheads="1"/>
          </p:cNvSpPr>
          <p:nvPr/>
        </p:nvSpPr>
        <p:spPr bwMode="auto">
          <a:xfrm>
            <a:off x="0" y="0"/>
            <a:ext cx="9144000" cy="76517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800" dirty="0"/>
              <a:t>Joint master program ENGENSEC Tempus</a:t>
            </a:r>
            <a:endParaRPr lang="ru-RU" sz="2800" dirty="0"/>
          </a:p>
        </p:txBody>
      </p:sp>
      <p:sp>
        <p:nvSpPr>
          <p:cNvPr id="9" name="AutoShape 4"/>
          <p:cNvSpPr>
            <a:spLocks noChangeArrowheads="1"/>
          </p:cNvSpPr>
          <p:nvPr/>
        </p:nvSpPr>
        <p:spPr bwMode="auto">
          <a:xfrm>
            <a:off x="109538" y="4308475"/>
            <a:ext cx="3741737" cy="344488"/>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lIns="457200" anchor="ctr">
            <a:spAutoFit/>
          </a:bodyPr>
          <a:lstStyle/>
          <a:p>
            <a:pPr fontAlgn="auto">
              <a:spcBef>
                <a:spcPts val="0"/>
              </a:spcBef>
              <a:spcAft>
                <a:spcPts val="0"/>
              </a:spcAft>
              <a:defRPr/>
            </a:pPr>
            <a:r>
              <a:rPr lang="en-US" sz="1600" dirty="0">
                <a:cs typeface="Arial" charset="0"/>
              </a:rPr>
              <a:t>Advanced Network &amp; Cloud Security</a:t>
            </a:r>
            <a:endParaRPr lang="ru-RU" sz="1600" dirty="0">
              <a:cs typeface="Arial" charset="0"/>
            </a:endParaRPr>
          </a:p>
        </p:txBody>
      </p:sp>
      <p:sp>
        <p:nvSpPr>
          <p:cNvPr id="33861" name="AutoShape 8"/>
          <p:cNvSpPr>
            <a:spLocks noChangeArrowheads="1"/>
          </p:cNvSpPr>
          <p:nvPr/>
        </p:nvSpPr>
        <p:spPr bwMode="auto">
          <a:xfrm>
            <a:off x="71438" y="4292600"/>
            <a:ext cx="392112" cy="360363"/>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sp>
        <p:nvSpPr>
          <p:cNvPr id="11" name="AutoShape 4"/>
          <p:cNvSpPr>
            <a:spLocks noChangeArrowheads="1"/>
          </p:cNvSpPr>
          <p:nvPr/>
        </p:nvSpPr>
        <p:spPr bwMode="auto">
          <a:xfrm>
            <a:off x="109538" y="4797425"/>
            <a:ext cx="3741737" cy="344488"/>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lIns="457200" anchor="ctr">
            <a:spAutoFit/>
          </a:bodyPr>
          <a:lstStyle/>
          <a:p>
            <a:pPr fontAlgn="auto">
              <a:spcBef>
                <a:spcPts val="0"/>
              </a:spcBef>
              <a:spcAft>
                <a:spcPts val="0"/>
              </a:spcAft>
              <a:defRPr/>
            </a:pPr>
            <a:r>
              <a:rPr lang="en-US" sz="1600" dirty="0">
                <a:cs typeface="Arial" charset="0"/>
              </a:rPr>
              <a:t>Wireless &amp; Mobile Security</a:t>
            </a:r>
            <a:endParaRPr lang="ru-RU" sz="1600" dirty="0">
              <a:cs typeface="Arial" charset="0"/>
            </a:endParaRPr>
          </a:p>
        </p:txBody>
      </p:sp>
      <p:sp>
        <p:nvSpPr>
          <p:cNvPr id="33863" name="AutoShape 8"/>
          <p:cNvSpPr>
            <a:spLocks noChangeArrowheads="1"/>
          </p:cNvSpPr>
          <p:nvPr/>
        </p:nvSpPr>
        <p:spPr bwMode="auto">
          <a:xfrm>
            <a:off x="71438" y="4781550"/>
            <a:ext cx="392112" cy="360363"/>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sp>
        <p:nvSpPr>
          <p:cNvPr id="13" name="AutoShape 4"/>
          <p:cNvSpPr>
            <a:spLocks noChangeArrowheads="1"/>
          </p:cNvSpPr>
          <p:nvPr/>
        </p:nvSpPr>
        <p:spPr bwMode="auto">
          <a:xfrm>
            <a:off x="109538" y="5300663"/>
            <a:ext cx="3741737" cy="346075"/>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lIns="457200" anchor="ctr">
            <a:spAutoFit/>
          </a:bodyPr>
          <a:lstStyle/>
          <a:p>
            <a:pPr fontAlgn="auto">
              <a:spcBef>
                <a:spcPts val="0"/>
              </a:spcBef>
              <a:spcAft>
                <a:spcPts val="0"/>
              </a:spcAft>
              <a:defRPr/>
            </a:pPr>
            <a:r>
              <a:rPr lang="en-US" sz="1600" dirty="0">
                <a:cs typeface="Arial" charset="0"/>
              </a:rPr>
              <a:t>Secure Software Development</a:t>
            </a:r>
            <a:endParaRPr lang="ru-RU" sz="1600" dirty="0">
              <a:cs typeface="Arial" charset="0"/>
            </a:endParaRPr>
          </a:p>
        </p:txBody>
      </p:sp>
      <p:sp>
        <p:nvSpPr>
          <p:cNvPr id="33865" name="AutoShape 8"/>
          <p:cNvSpPr>
            <a:spLocks noChangeArrowheads="1"/>
          </p:cNvSpPr>
          <p:nvPr/>
        </p:nvSpPr>
        <p:spPr bwMode="auto">
          <a:xfrm>
            <a:off x="71438" y="5286375"/>
            <a:ext cx="392112" cy="360363"/>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sp>
        <p:nvSpPr>
          <p:cNvPr id="15" name="AutoShape 4"/>
          <p:cNvSpPr>
            <a:spLocks noChangeArrowheads="1"/>
          </p:cNvSpPr>
          <p:nvPr/>
        </p:nvSpPr>
        <p:spPr bwMode="auto">
          <a:xfrm>
            <a:off x="4621213" y="4308475"/>
            <a:ext cx="3741737" cy="344488"/>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lIns="457200" anchor="ctr">
            <a:spAutoFit/>
          </a:bodyPr>
          <a:lstStyle/>
          <a:p>
            <a:pPr fontAlgn="auto">
              <a:spcBef>
                <a:spcPts val="0"/>
              </a:spcBef>
              <a:spcAft>
                <a:spcPts val="0"/>
              </a:spcAft>
              <a:defRPr/>
            </a:pPr>
            <a:r>
              <a:rPr lang="en-US" sz="1600" dirty="0">
                <a:cs typeface="Arial" charset="0"/>
              </a:rPr>
              <a:t>Malware</a:t>
            </a:r>
            <a:endParaRPr lang="ru-RU" sz="1600" dirty="0">
              <a:cs typeface="Arial" charset="0"/>
            </a:endParaRPr>
          </a:p>
        </p:txBody>
      </p:sp>
      <p:sp>
        <p:nvSpPr>
          <p:cNvPr id="33867" name="AutoShape 8"/>
          <p:cNvSpPr>
            <a:spLocks noChangeArrowheads="1"/>
          </p:cNvSpPr>
          <p:nvPr/>
        </p:nvSpPr>
        <p:spPr bwMode="auto">
          <a:xfrm>
            <a:off x="4583113" y="4292600"/>
            <a:ext cx="392112" cy="360363"/>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sp>
        <p:nvSpPr>
          <p:cNvPr id="17" name="AutoShape 4"/>
          <p:cNvSpPr>
            <a:spLocks noChangeArrowheads="1"/>
          </p:cNvSpPr>
          <p:nvPr/>
        </p:nvSpPr>
        <p:spPr bwMode="auto">
          <a:xfrm>
            <a:off x="4621213" y="4797425"/>
            <a:ext cx="3741737" cy="344488"/>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lIns="457200" anchor="ctr">
            <a:spAutoFit/>
          </a:bodyPr>
          <a:lstStyle/>
          <a:p>
            <a:pPr fontAlgn="auto">
              <a:spcBef>
                <a:spcPts val="0"/>
              </a:spcBef>
              <a:spcAft>
                <a:spcPts val="0"/>
              </a:spcAft>
              <a:defRPr/>
            </a:pPr>
            <a:r>
              <a:rPr lang="en-US" sz="1600" dirty="0" err="1">
                <a:cs typeface="Arial" charset="0"/>
              </a:rPr>
              <a:t>WebSecure</a:t>
            </a:r>
            <a:endParaRPr lang="ru-RU" sz="1600" dirty="0">
              <a:cs typeface="Arial" charset="0"/>
            </a:endParaRPr>
          </a:p>
        </p:txBody>
      </p:sp>
      <p:sp>
        <p:nvSpPr>
          <p:cNvPr id="33869" name="AutoShape 8"/>
          <p:cNvSpPr>
            <a:spLocks noChangeArrowheads="1"/>
          </p:cNvSpPr>
          <p:nvPr/>
        </p:nvSpPr>
        <p:spPr bwMode="auto">
          <a:xfrm>
            <a:off x="4583113" y="4781550"/>
            <a:ext cx="392112" cy="360363"/>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sp>
        <p:nvSpPr>
          <p:cNvPr id="19" name="AutoShape 4"/>
          <p:cNvSpPr>
            <a:spLocks noChangeArrowheads="1"/>
          </p:cNvSpPr>
          <p:nvPr/>
        </p:nvSpPr>
        <p:spPr bwMode="auto">
          <a:xfrm>
            <a:off x="4621213" y="5300663"/>
            <a:ext cx="3741737" cy="346075"/>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lIns="457200" anchor="ctr">
            <a:spAutoFit/>
          </a:bodyPr>
          <a:lstStyle/>
          <a:p>
            <a:pPr fontAlgn="auto">
              <a:spcBef>
                <a:spcPts val="0"/>
              </a:spcBef>
              <a:spcAft>
                <a:spcPts val="0"/>
              </a:spcAft>
              <a:defRPr/>
            </a:pPr>
            <a:r>
              <a:rPr lang="en-US" sz="1600" dirty="0">
                <a:cs typeface="Arial" charset="0"/>
              </a:rPr>
              <a:t>Pentest &amp; Ethical hacking</a:t>
            </a:r>
            <a:endParaRPr lang="ru-RU" sz="1600" dirty="0">
              <a:cs typeface="Arial" charset="0"/>
            </a:endParaRPr>
          </a:p>
        </p:txBody>
      </p:sp>
      <p:sp>
        <p:nvSpPr>
          <p:cNvPr id="33871" name="AutoShape 8"/>
          <p:cNvSpPr>
            <a:spLocks noChangeArrowheads="1"/>
          </p:cNvSpPr>
          <p:nvPr/>
        </p:nvSpPr>
        <p:spPr bwMode="auto">
          <a:xfrm>
            <a:off x="4583113" y="5286375"/>
            <a:ext cx="392112" cy="360363"/>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sp>
        <p:nvSpPr>
          <p:cNvPr id="21" name="AutoShape 4"/>
          <p:cNvSpPr>
            <a:spLocks noChangeArrowheads="1"/>
          </p:cNvSpPr>
          <p:nvPr/>
        </p:nvSpPr>
        <p:spPr bwMode="auto">
          <a:xfrm>
            <a:off x="109538" y="5819775"/>
            <a:ext cx="3741737" cy="346075"/>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lIns="457200" anchor="ctr">
            <a:spAutoFit/>
          </a:bodyPr>
          <a:lstStyle/>
          <a:p>
            <a:pPr fontAlgn="auto">
              <a:spcBef>
                <a:spcPts val="0"/>
              </a:spcBef>
              <a:spcAft>
                <a:spcPts val="0"/>
              </a:spcAft>
              <a:defRPr/>
            </a:pPr>
            <a:r>
              <a:rPr lang="en-US" sz="1600" dirty="0">
                <a:cs typeface="Arial" charset="0"/>
              </a:rPr>
              <a:t>Digital Forensic</a:t>
            </a:r>
            <a:endParaRPr lang="ru-RU" sz="1600" dirty="0">
              <a:cs typeface="Arial" charset="0"/>
            </a:endParaRPr>
          </a:p>
        </p:txBody>
      </p:sp>
      <p:sp>
        <p:nvSpPr>
          <p:cNvPr id="33873" name="AutoShape 8"/>
          <p:cNvSpPr>
            <a:spLocks noChangeArrowheads="1"/>
          </p:cNvSpPr>
          <p:nvPr/>
        </p:nvSpPr>
        <p:spPr bwMode="auto">
          <a:xfrm>
            <a:off x="71438" y="5805488"/>
            <a:ext cx="392112" cy="360362"/>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sp>
        <p:nvSpPr>
          <p:cNvPr id="23" name="AutoShape 4"/>
          <p:cNvSpPr>
            <a:spLocks noChangeArrowheads="1"/>
          </p:cNvSpPr>
          <p:nvPr/>
        </p:nvSpPr>
        <p:spPr bwMode="auto">
          <a:xfrm>
            <a:off x="4621213" y="5819775"/>
            <a:ext cx="3741737" cy="346075"/>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lIns="457200" anchor="ctr">
            <a:spAutoFit/>
          </a:bodyPr>
          <a:lstStyle/>
          <a:p>
            <a:pPr fontAlgn="auto">
              <a:spcBef>
                <a:spcPts val="0"/>
              </a:spcBef>
              <a:spcAft>
                <a:spcPts val="0"/>
              </a:spcAft>
              <a:defRPr/>
            </a:pPr>
            <a:r>
              <a:rPr lang="en-US" sz="1600" dirty="0" err="1">
                <a:cs typeface="Arial" charset="0"/>
              </a:rPr>
              <a:t>ReSeLa</a:t>
            </a:r>
            <a:endParaRPr lang="ru-RU" sz="1600" dirty="0">
              <a:cs typeface="Arial" charset="0"/>
            </a:endParaRPr>
          </a:p>
        </p:txBody>
      </p:sp>
      <p:sp>
        <p:nvSpPr>
          <p:cNvPr id="33875" name="AutoShape 8"/>
          <p:cNvSpPr>
            <a:spLocks noChangeArrowheads="1"/>
          </p:cNvSpPr>
          <p:nvPr/>
        </p:nvSpPr>
        <p:spPr bwMode="auto">
          <a:xfrm>
            <a:off x="4583113" y="5805488"/>
            <a:ext cx="392112" cy="360362"/>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sp>
        <p:nvSpPr>
          <p:cNvPr id="3" name="Содержимое 2"/>
          <p:cNvSpPr>
            <a:spLocks noGrp="1"/>
          </p:cNvSpPr>
          <p:nvPr>
            <p:ph idx="1"/>
          </p:nvPr>
        </p:nvSpPr>
        <p:spPr/>
        <p:txBody>
          <a:bodyPr/>
          <a:lstStyle/>
          <a:p>
            <a:pPr>
              <a:buNone/>
            </a:pPr>
            <a:r>
              <a:rPr lang="en-US" dirty="0" smtClean="0"/>
              <a:t> </a:t>
            </a:r>
            <a:endParaRPr lang="ru-RU" dirty="0"/>
          </a:p>
        </p:txBody>
      </p:sp>
      <p:graphicFrame>
        <p:nvGraphicFramePr>
          <p:cNvPr id="4" name="Таблица 3"/>
          <p:cNvGraphicFramePr>
            <a:graphicFrameLocks noGrp="1"/>
          </p:cNvGraphicFramePr>
          <p:nvPr/>
        </p:nvGraphicFramePr>
        <p:xfrm>
          <a:off x="0" y="571480"/>
          <a:ext cx="9144000" cy="1106413"/>
        </p:xfrm>
        <a:graphic>
          <a:graphicData uri="http://schemas.openxmlformats.org/drawingml/2006/table">
            <a:tbl>
              <a:tblPr/>
              <a:tblGrid>
                <a:gridCol w="4572000"/>
                <a:gridCol w="4572000"/>
              </a:tblGrid>
              <a:tr h="983731">
                <a:tc gridSpan="2">
                  <a:txBody>
                    <a:bodyPr/>
                    <a:lstStyle/>
                    <a:p>
                      <a:pPr algn="ctr">
                        <a:lnSpc>
                          <a:spcPct val="115000"/>
                        </a:lnSpc>
                        <a:spcAft>
                          <a:spcPts val="0"/>
                        </a:spcAft>
                      </a:pPr>
                      <a:r>
                        <a:rPr lang="ru-RU" sz="2000" dirty="0">
                          <a:latin typeface="Times New Roman" pitchFamily="18" charset="0"/>
                          <a:ea typeface="Calibri"/>
                          <a:cs typeface="Times New Roman" pitchFamily="18" charset="0"/>
                        </a:rPr>
                        <a:t>Кафедра </a:t>
                      </a:r>
                      <a:r>
                        <a:rPr lang="ru-RU" sz="2000" dirty="0" smtClean="0">
                          <a:latin typeface="Times New Roman" pitchFamily="18" charset="0"/>
                          <a:ea typeface="Calibri"/>
                          <a:cs typeface="Times New Roman" pitchFamily="18" charset="0"/>
                        </a:rPr>
                        <a:t>Защищенных </a:t>
                      </a:r>
                      <a:r>
                        <a:rPr lang="ru-RU" sz="2000" dirty="0">
                          <a:latin typeface="Times New Roman" pitchFamily="18" charset="0"/>
                          <a:ea typeface="Calibri"/>
                          <a:cs typeface="Times New Roman" pitchFamily="18" charset="0"/>
                        </a:rPr>
                        <a:t>систем связи </a:t>
                      </a:r>
                      <a:r>
                        <a:rPr lang="ru-RU" sz="2000" dirty="0" smtClean="0">
                          <a:latin typeface="Times New Roman" pitchFamily="18" charset="0"/>
                          <a:ea typeface="Calibri"/>
                          <a:cs typeface="Times New Roman" pitchFamily="18" charset="0"/>
                        </a:rPr>
                        <a:t>признана </a:t>
                      </a:r>
                      <a:endParaRPr lang="ru-RU" sz="2000" dirty="0">
                        <a:latin typeface="Times New Roman" pitchFamily="18" charset="0"/>
                        <a:ea typeface="Calibri"/>
                        <a:cs typeface="Times New Roman" pitchFamily="18" charset="0"/>
                      </a:endParaRPr>
                    </a:p>
                    <a:p>
                      <a:pPr algn="ctr">
                        <a:lnSpc>
                          <a:spcPct val="115000"/>
                        </a:lnSpc>
                        <a:spcAft>
                          <a:spcPts val="0"/>
                        </a:spcAft>
                      </a:pPr>
                      <a:r>
                        <a:rPr lang="ru-RU" sz="1800" dirty="0">
                          <a:latin typeface="Times New Roman" pitchFamily="18" charset="0"/>
                          <a:ea typeface="Calibri"/>
                          <a:cs typeface="Times New Roman" pitchFamily="18" charset="0"/>
                        </a:rPr>
                        <a:t>Лучшим образовательным центром России в области информационной безопасности </a:t>
                      </a:r>
                      <a:r>
                        <a:rPr lang="ru-RU" sz="1800" dirty="0" smtClean="0">
                          <a:latin typeface="Times New Roman" pitchFamily="18" charset="0"/>
                          <a:ea typeface="Calibri"/>
                          <a:cs typeface="Times New Roman" pitchFamily="18" charset="0"/>
                        </a:rPr>
                        <a:t>по </a:t>
                      </a:r>
                      <a:r>
                        <a:rPr lang="ru-RU" sz="1800" dirty="0">
                          <a:latin typeface="Times New Roman" pitchFamily="18" charset="0"/>
                          <a:ea typeface="Calibri"/>
                          <a:cs typeface="Times New Roman" pitchFamily="18" charset="0"/>
                        </a:rPr>
                        <a:t>результатам проведенного </a:t>
                      </a:r>
                      <a:r>
                        <a:rPr lang="ru-RU" sz="1800" dirty="0" err="1">
                          <a:latin typeface="Times New Roman" pitchFamily="18" charset="0"/>
                          <a:ea typeface="Calibri"/>
                          <a:cs typeface="Times New Roman" pitchFamily="18" charset="0"/>
                        </a:rPr>
                        <a:t>весроссийского</a:t>
                      </a:r>
                      <a:r>
                        <a:rPr lang="ru-RU" sz="1800" dirty="0">
                          <a:latin typeface="Times New Roman" pitchFamily="18" charset="0"/>
                          <a:ea typeface="Calibri"/>
                          <a:cs typeface="Times New Roman" pitchFamily="18" charset="0"/>
                        </a:rPr>
                        <a:t> конкурса </a:t>
                      </a:r>
                      <a:r>
                        <a:rPr lang="ru-RU" sz="1800" dirty="0" err="1">
                          <a:latin typeface="Times New Roman" pitchFamily="18" charset="0"/>
                          <a:ea typeface="Calibri"/>
                          <a:cs typeface="Times New Roman" pitchFamily="18" charset="0"/>
                        </a:rPr>
                        <a:t>Инфофорум</a:t>
                      </a:r>
                      <a:r>
                        <a:rPr lang="ru-RU" sz="1800" dirty="0">
                          <a:latin typeface="Times New Roman" pitchFamily="18" charset="0"/>
                          <a:ea typeface="Calibri"/>
                          <a:cs typeface="Times New Roman" pitchFamily="18" charset="0"/>
                        </a:rPr>
                        <a:t> 2016 </a:t>
                      </a:r>
                    </a:p>
                  </a:txBody>
                  <a:tcPr marL="42165" marR="42165" marT="0" marB="0">
                    <a:lnL>
                      <a:noFill/>
                    </a:lnL>
                    <a:lnR>
                      <a:noFill/>
                    </a:lnR>
                    <a:lnT>
                      <a:noFill/>
                    </a:lnT>
                    <a:lnB>
                      <a:noFill/>
                    </a:lnB>
                  </a:tcPr>
                </a:tc>
                <a:tc hMerge="1">
                  <a:txBody>
                    <a:bodyPr/>
                    <a:lstStyle/>
                    <a:p>
                      <a:endParaRPr lang="ru-RU"/>
                    </a:p>
                  </a:txBody>
                  <a:tcPr/>
                </a:tc>
              </a:tr>
              <a:tr h="87839">
                <a:tc>
                  <a:txBody>
                    <a:bodyPr/>
                    <a:lstStyle/>
                    <a:p>
                      <a:pPr algn="ctr">
                        <a:lnSpc>
                          <a:spcPct val="115000"/>
                        </a:lnSpc>
                        <a:spcAft>
                          <a:spcPts val="0"/>
                        </a:spcAft>
                      </a:pPr>
                      <a:endParaRPr lang="en-US" sz="700">
                        <a:latin typeface="Calibri"/>
                        <a:ea typeface="Calibri"/>
                        <a:cs typeface="Times New Roman"/>
                      </a:endParaRPr>
                    </a:p>
                  </a:txBody>
                  <a:tcPr marL="42165" marR="42165" marT="0" marB="0">
                    <a:lnL>
                      <a:noFill/>
                    </a:lnL>
                    <a:lnR>
                      <a:noFill/>
                    </a:lnR>
                    <a:lnT>
                      <a:noFill/>
                    </a:lnT>
                    <a:lnB>
                      <a:noFill/>
                    </a:lnB>
                  </a:tcPr>
                </a:tc>
                <a:tc>
                  <a:txBody>
                    <a:bodyPr/>
                    <a:lstStyle/>
                    <a:p>
                      <a:pPr algn="ctr">
                        <a:lnSpc>
                          <a:spcPct val="115000"/>
                        </a:lnSpc>
                        <a:spcAft>
                          <a:spcPts val="0"/>
                        </a:spcAft>
                      </a:pPr>
                      <a:endParaRPr lang="en-US" sz="700" dirty="0">
                        <a:latin typeface="Calibri"/>
                        <a:ea typeface="Calibri"/>
                        <a:cs typeface="Times New Roman"/>
                      </a:endParaRPr>
                    </a:p>
                  </a:txBody>
                  <a:tcPr marL="42165" marR="42165" marT="0" marB="0">
                    <a:lnL>
                      <a:noFill/>
                    </a:lnL>
                    <a:lnR>
                      <a:noFill/>
                    </a:lnR>
                    <a:lnT>
                      <a:noFill/>
                    </a:lnT>
                    <a:lnB>
                      <a:noFill/>
                    </a:lnB>
                  </a:tcPr>
                </a:tc>
              </a:tr>
            </a:tbl>
          </a:graphicData>
        </a:graphic>
      </p:graphicFrame>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0" name="Picture 6" descr="http://infoforum.ru/files/conference/20/zastavka-c=bez-logo-copy.jpg"/>
          <p:cNvPicPr>
            <a:picLocks noChangeAspect="1" noChangeArrowheads="1"/>
          </p:cNvPicPr>
          <p:nvPr/>
        </p:nvPicPr>
        <p:blipFill>
          <a:blip r:embed="rId2"/>
          <a:srcRect/>
          <a:stretch>
            <a:fillRect/>
          </a:stretch>
        </p:blipFill>
        <p:spPr bwMode="auto">
          <a:xfrm>
            <a:off x="928662" y="1571612"/>
            <a:ext cx="7048500" cy="3105150"/>
          </a:xfrm>
          <a:prstGeom prst="rect">
            <a:avLst/>
          </a:prstGeom>
          <a:noFill/>
        </p:spPr>
      </p:pic>
      <p:pic>
        <p:nvPicPr>
          <p:cNvPr id="10" name="Рисунок 2" descr="DSCN1301.JPG"/>
          <p:cNvPicPr>
            <a:picLocks noChangeAspect="1" noChangeArrowheads="1"/>
          </p:cNvPicPr>
          <p:nvPr/>
        </p:nvPicPr>
        <p:blipFill>
          <a:blip r:embed="rId3" cstate="print"/>
          <a:srcRect l="6689" t="11032" r="22028" b="2579"/>
          <a:stretch>
            <a:fillRect/>
          </a:stretch>
        </p:blipFill>
        <p:spPr bwMode="auto">
          <a:xfrm>
            <a:off x="7667625" y="4476750"/>
            <a:ext cx="1476375" cy="2381250"/>
          </a:xfrm>
          <a:prstGeom prst="rect">
            <a:avLst/>
          </a:prstGeom>
          <a:noFill/>
        </p:spPr>
      </p:pic>
      <p:pic>
        <p:nvPicPr>
          <p:cNvPr id="11" name="Рисунок 1" descr="DSC_7038-1.jpg"/>
          <p:cNvPicPr>
            <a:picLocks noChangeAspect="1" noChangeArrowheads="1"/>
          </p:cNvPicPr>
          <p:nvPr/>
        </p:nvPicPr>
        <p:blipFill>
          <a:blip r:embed="rId4" cstate="print"/>
          <a:srcRect/>
          <a:stretch>
            <a:fillRect/>
          </a:stretch>
        </p:blipFill>
        <p:spPr bwMode="auto">
          <a:xfrm>
            <a:off x="7286644" y="1571612"/>
            <a:ext cx="1857356" cy="1871356"/>
          </a:xfrm>
          <a:prstGeom prst="rect">
            <a:avLst/>
          </a:prstGeom>
          <a:noFill/>
        </p:spPr>
      </p:pic>
      <p:pic>
        <p:nvPicPr>
          <p:cNvPr id="12" name="Рисунок 0" descr="img730.jpg"/>
          <p:cNvPicPr>
            <a:picLocks noChangeAspect="1" noChangeArrowheads="1"/>
          </p:cNvPicPr>
          <p:nvPr/>
        </p:nvPicPr>
        <p:blipFill>
          <a:blip r:embed="rId5" cstate="print"/>
          <a:srcRect/>
          <a:stretch>
            <a:fillRect/>
          </a:stretch>
        </p:blipFill>
        <p:spPr bwMode="auto">
          <a:xfrm>
            <a:off x="1" y="4404916"/>
            <a:ext cx="1714480" cy="245308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D0%BC%D1%8B-%D0%BC%D0%B8%D1%80.%D1%80%D1%84/upload/images/k_z9rxirqf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D0%BC%D1%8B-%D0%BC%D0%B8%D1%80.%D1%80%D1%84/upload/images/k_z9rxirqf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3" name="Picture 5" descr="G:\Present\k_z9rxirqf4.jpg"/>
          <p:cNvPicPr>
            <a:picLocks noChangeAspect="1" noChangeArrowheads="1"/>
          </p:cNvPicPr>
          <p:nvPr/>
        </p:nvPicPr>
        <p:blipFill>
          <a:blip r:embed="rId3"/>
          <a:srcRect/>
          <a:stretch>
            <a:fillRect/>
          </a:stretch>
        </p:blipFill>
        <p:spPr bwMode="auto">
          <a:xfrm>
            <a:off x="428596" y="3500438"/>
            <a:ext cx="4572032" cy="3050403"/>
          </a:xfrm>
          <a:prstGeom prst="rect">
            <a:avLst/>
          </a:prstGeom>
          <a:noFill/>
        </p:spPr>
      </p:pic>
      <p:pic>
        <p:nvPicPr>
          <p:cNvPr id="2054" name="Picture 6" descr="G:\Present\ajnj\DSC_5115.JPG"/>
          <p:cNvPicPr>
            <a:picLocks noChangeAspect="1" noChangeArrowheads="1"/>
          </p:cNvPicPr>
          <p:nvPr/>
        </p:nvPicPr>
        <p:blipFill>
          <a:blip r:embed="rId4" cstate="print"/>
          <a:srcRect/>
          <a:stretch>
            <a:fillRect/>
          </a:stretch>
        </p:blipFill>
        <p:spPr bwMode="auto">
          <a:xfrm>
            <a:off x="428596" y="357166"/>
            <a:ext cx="4500594" cy="2786082"/>
          </a:xfrm>
          <a:prstGeom prst="rect">
            <a:avLst/>
          </a:prstGeom>
          <a:noFill/>
        </p:spPr>
      </p:pic>
      <p:pic>
        <p:nvPicPr>
          <p:cNvPr id="2057" name="Picture 9" descr="http://www.erimex-design.ru/html/erimex/sale/bonch13.jpg"/>
          <p:cNvPicPr>
            <a:picLocks noChangeAspect="1" noChangeArrowheads="1"/>
          </p:cNvPicPr>
          <p:nvPr/>
        </p:nvPicPr>
        <p:blipFill>
          <a:blip r:embed="rId5"/>
          <a:srcRect/>
          <a:stretch>
            <a:fillRect/>
          </a:stretch>
        </p:blipFill>
        <p:spPr bwMode="auto">
          <a:xfrm>
            <a:off x="5572132" y="500042"/>
            <a:ext cx="3333750" cy="2286001"/>
          </a:xfrm>
          <a:prstGeom prst="rect">
            <a:avLst/>
          </a:prstGeom>
          <a:noFill/>
        </p:spPr>
      </p:pic>
      <p:pic>
        <p:nvPicPr>
          <p:cNvPr id="7" name="Picture 4" descr="E:\картинки\Картинки на все случаи жизни\бонч\z_a64cc7f1.jpg"/>
          <p:cNvPicPr>
            <a:picLocks noChangeAspect="1" noChangeArrowheads="1"/>
          </p:cNvPicPr>
          <p:nvPr/>
        </p:nvPicPr>
        <p:blipFill>
          <a:blip r:embed="rId6" cstate="print"/>
          <a:srcRect/>
          <a:stretch>
            <a:fillRect/>
          </a:stretch>
        </p:blipFill>
        <p:spPr bwMode="auto">
          <a:xfrm>
            <a:off x="4401681" y="4357694"/>
            <a:ext cx="4742319" cy="2183183"/>
          </a:xfrm>
          <a:prstGeom prst="rect">
            <a:avLst/>
          </a:prstGeom>
          <a:ln>
            <a:noFill/>
          </a:ln>
          <a:effectLst>
            <a:softEdge rad="11250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642918"/>
            <a:ext cx="8229600" cy="785818"/>
          </a:xfrm>
        </p:spPr>
        <p:txBody>
          <a:bodyPr/>
          <a:lstStyle/>
          <a:p>
            <a:pPr algn="ctr"/>
            <a:r>
              <a:rPr lang="ru-RU" sz="2400" dirty="0" smtClean="0"/>
              <a:t>международная Летняя школа студентов </a:t>
            </a:r>
            <a:r>
              <a:rPr lang="en-US" sz="2400" b="1" dirty="0" smtClean="0">
                <a:hlinkClick r:id="rId2"/>
              </a:rPr>
              <a:t>ENGENSEC</a:t>
            </a:r>
            <a:r>
              <a:rPr lang="ru-RU" sz="2400" b="1" dirty="0" smtClean="0"/>
              <a:t> 2016 г.</a:t>
            </a:r>
            <a:r>
              <a:rPr lang="en-US" b="1" dirty="0" smtClean="0"/>
              <a:t/>
            </a:r>
            <a:br>
              <a:rPr lang="en-US" b="1" dirty="0" smtClean="0"/>
            </a:br>
            <a:endParaRPr lang="ru-RU" dirty="0"/>
          </a:p>
        </p:txBody>
      </p:sp>
      <p:pic>
        <p:nvPicPr>
          <p:cNvPr id="1026" name="Picture 2" descr="http://www.zss.sut.ru/useruploads/images/DSC_0066.JPG"/>
          <p:cNvPicPr>
            <a:picLocks noChangeAspect="1" noChangeArrowheads="1"/>
          </p:cNvPicPr>
          <p:nvPr/>
        </p:nvPicPr>
        <p:blipFill>
          <a:blip r:embed="rId3" cstate="print"/>
          <a:srcRect/>
          <a:stretch>
            <a:fillRect/>
          </a:stretch>
        </p:blipFill>
        <p:spPr bwMode="auto">
          <a:xfrm>
            <a:off x="214282" y="1357298"/>
            <a:ext cx="3500462" cy="2343530"/>
          </a:xfrm>
          <a:prstGeom prst="rect">
            <a:avLst/>
          </a:prstGeom>
          <a:noFill/>
        </p:spPr>
      </p:pic>
      <p:pic>
        <p:nvPicPr>
          <p:cNvPr id="1028" name="Picture 4" descr="http://www.zss.sut.ru/useruploads/images/1%20place.JPG"/>
          <p:cNvPicPr>
            <a:picLocks noChangeAspect="1" noChangeArrowheads="1"/>
          </p:cNvPicPr>
          <p:nvPr/>
        </p:nvPicPr>
        <p:blipFill>
          <a:blip r:embed="rId4" cstate="print"/>
          <a:srcRect/>
          <a:stretch>
            <a:fillRect/>
          </a:stretch>
        </p:blipFill>
        <p:spPr bwMode="auto">
          <a:xfrm>
            <a:off x="4572000" y="1142984"/>
            <a:ext cx="3929090" cy="2622241"/>
          </a:xfrm>
          <a:prstGeom prst="rect">
            <a:avLst/>
          </a:prstGeom>
          <a:noFill/>
        </p:spPr>
      </p:pic>
      <p:pic>
        <p:nvPicPr>
          <p:cNvPr id="1030" name="Picture 6" descr="http://www.zss.sut.ru/useruploads/images/%D1%83%D0%BC%D0%BD%D0%B5%D0%BB%D1%82%D0%B5%D0%BD%D0%B8%D0%B5%D0%BC%D0%BA%D1%83%D0%BC.JPG"/>
          <p:cNvPicPr>
            <a:picLocks noChangeAspect="1" noChangeArrowheads="1"/>
          </p:cNvPicPr>
          <p:nvPr/>
        </p:nvPicPr>
        <p:blipFill>
          <a:blip r:embed="rId5"/>
          <a:srcRect/>
          <a:stretch>
            <a:fillRect/>
          </a:stretch>
        </p:blipFill>
        <p:spPr bwMode="auto">
          <a:xfrm>
            <a:off x="285720" y="4071942"/>
            <a:ext cx="3719702" cy="2451623"/>
          </a:xfrm>
          <a:prstGeom prst="rect">
            <a:avLst/>
          </a:prstGeom>
          <a:noFill/>
        </p:spPr>
      </p:pic>
      <p:pic>
        <p:nvPicPr>
          <p:cNvPr id="1032" name="Picture 8" descr="http://www.zss.sut.ru/useruploads/images/%D1%81%D1%87%D0%B3%D0%BD%D1%82%D1%88%D0%B5%D1%82%D0%BA%D0%B8.JPG"/>
          <p:cNvPicPr>
            <a:picLocks noChangeAspect="1" noChangeArrowheads="1"/>
          </p:cNvPicPr>
          <p:nvPr/>
        </p:nvPicPr>
        <p:blipFill>
          <a:blip r:embed="rId6"/>
          <a:srcRect/>
          <a:stretch>
            <a:fillRect/>
          </a:stretch>
        </p:blipFill>
        <p:spPr bwMode="auto">
          <a:xfrm>
            <a:off x="4429124" y="4000504"/>
            <a:ext cx="3981450" cy="260032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rrowheads="1"/>
          </p:cNvSpPr>
          <p:nvPr/>
        </p:nvSpPr>
        <p:spPr bwMode="auto">
          <a:xfrm>
            <a:off x="1000100" y="0"/>
            <a:ext cx="8143900" cy="76517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800" dirty="0">
                <a:latin typeface="Times New Roman" pitchFamily="18" charset="0"/>
                <a:cs typeface="Times New Roman" pitchFamily="18" charset="0"/>
              </a:rPr>
              <a:t>Cisco Networking Academy Program</a:t>
            </a:r>
            <a:endParaRPr lang="ru-RU" sz="2800" dirty="0">
              <a:latin typeface="Times New Roman" pitchFamily="18" charset="0"/>
              <a:cs typeface="Times New Roman" pitchFamily="18" charset="0"/>
            </a:endParaRPr>
          </a:p>
        </p:txBody>
      </p:sp>
      <p:pic>
        <p:nvPicPr>
          <p:cNvPr id="43013" name="Picture 4" descr="http://www.svgarant.ru/files/pic/754/cisco_systems_2.jpg"/>
          <p:cNvPicPr>
            <a:picLocks noChangeAspect="1" noChangeArrowheads="1"/>
          </p:cNvPicPr>
          <p:nvPr/>
        </p:nvPicPr>
        <p:blipFill>
          <a:blip r:embed="rId2"/>
          <a:srcRect/>
          <a:stretch>
            <a:fillRect/>
          </a:stretch>
        </p:blipFill>
        <p:spPr bwMode="auto">
          <a:xfrm>
            <a:off x="6357950" y="785774"/>
            <a:ext cx="2828220" cy="1785970"/>
          </a:xfrm>
          <a:prstGeom prst="rect">
            <a:avLst/>
          </a:prstGeom>
          <a:noFill/>
          <a:ln w="9525">
            <a:noFill/>
            <a:miter lim="800000"/>
            <a:headEnd/>
            <a:tailEnd/>
          </a:ln>
        </p:spPr>
      </p:pic>
      <p:pic>
        <p:nvPicPr>
          <p:cNvPr id="43014" name="Picture 6" descr="http://www.karma-group.ru/Sites/karma/Uploads/Cisco_SPA_500_1.211b1a3e51be7c9594108a3e331bc83b19a.jpg"/>
          <p:cNvPicPr>
            <a:picLocks noChangeAspect="1" noChangeArrowheads="1"/>
          </p:cNvPicPr>
          <p:nvPr/>
        </p:nvPicPr>
        <p:blipFill>
          <a:blip r:embed="rId3" cstate="print"/>
          <a:srcRect/>
          <a:stretch>
            <a:fillRect/>
          </a:stretch>
        </p:blipFill>
        <p:spPr bwMode="auto">
          <a:xfrm>
            <a:off x="4357686" y="785794"/>
            <a:ext cx="2000264" cy="1500198"/>
          </a:xfrm>
          <a:prstGeom prst="rect">
            <a:avLst/>
          </a:prstGeom>
          <a:noFill/>
          <a:ln w="9525">
            <a:noFill/>
            <a:miter lim="800000"/>
            <a:headEnd/>
            <a:tailEnd/>
          </a:ln>
        </p:spPr>
      </p:pic>
      <p:pic>
        <p:nvPicPr>
          <p:cNvPr id="43015" name="Picture 8" descr="http://servernews.ru/assets/external/illustrations/2011/02/09/748293/linksys_by_cisco_wrt160nl.jpg"/>
          <p:cNvPicPr>
            <a:picLocks noChangeAspect="1" noChangeArrowheads="1"/>
          </p:cNvPicPr>
          <p:nvPr/>
        </p:nvPicPr>
        <p:blipFill>
          <a:blip r:embed="rId4" cstate="print"/>
          <a:srcRect/>
          <a:stretch>
            <a:fillRect/>
          </a:stretch>
        </p:blipFill>
        <p:spPr bwMode="auto">
          <a:xfrm>
            <a:off x="5143504" y="5715016"/>
            <a:ext cx="1481659" cy="1142984"/>
          </a:xfrm>
          <a:prstGeom prst="rect">
            <a:avLst/>
          </a:prstGeom>
          <a:noFill/>
          <a:ln w="9525">
            <a:noFill/>
            <a:miter lim="800000"/>
            <a:headEnd/>
            <a:tailEnd/>
          </a:ln>
        </p:spPr>
      </p:pic>
      <p:pic>
        <p:nvPicPr>
          <p:cNvPr id="43016" name="Picture 10" descr="http://chelaxe.ru/wp-content/uploads/2012/02/cisco.jpg"/>
          <p:cNvPicPr>
            <a:picLocks noChangeAspect="1" noChangeArrowheads="1"/>
          </p:cNvPicPr>
          <p:nvPr/>
        </p:nvPicPr>
        <p:blipFill>
          <a:blip r:embed="rId5"/>
          <a:srcRect/>
          <a:stretch>
            <a:fillRect/>
          </a:stretch>
        </p:blipFill>
        <p:spPr bwMode="auto">
          <a:xfrm>
            <a:off x="1857356" y="785794"/>
            <a:ext cx="2500313" cy="1571636"/>
          </a:xfrm>
          <a:prstGeom prst="rect">
            <a:avLst/>
          </a:prstGeom>
          <a:noFill/>
          <a:ln w="9525">
            <a:noFill/>
            <a:miter lim="800000"/>
            <a:headEnd/>
            <a:tailEnd/>
          </a:ln>
        </p:spPr>
      </p:pic>
      <p:pic>
        <p:nvPicPr>
          <p:cNvPr id="43017" name="Picture 2" descr="http://zss.sut.ru/useruploads/images/Cisco_Academy_PartnerLogo_36.png"/>
          <p:cNvPicPr>
            <a:picLocks noChangeAspect="1" noChangeArrowheads="1"/>
          </p:cNvPicPr>
          <p:nvPr/>
        </p:nvPicPr>
        <p:blipFill>
          <a:blip r:embed="rId6" cstate="print"/>
          <a:srcRect/>
          <a:stretch>
            <a:fillRect/>
          </a:stretch>
        </p:blipFill>
        <p:spPr bwMode="auto">
          <a:xfrm>
            <a:off x="0" y="0"/>
            <a:ext cx="1000100" cy="785794"/>
          </a:xfrm>
          <a:prstGeom prst="rect">
            <a:avLst/>
          </a:prstGeom>
          <a:noFill/>
          <a:ln w="9525">
            <a:noFill/>
            <a:miter lim="800000"/>
            <a:headEnd/>
            <a:tailEnd/>
          </a:ln>
        </p:spPr>
      </p:pic>
      <p:sp>
        <p:nvSpPr>
          <p:cNvPr id="10" name="AutoShape 4"/>
          <p:cNvSpPr>
            <a:spLocks noChangeArrowheads="1"/>
          </p:cNvSpPr>
          <p:nvPr/>
        </p:nvSpPr>
        <p:spPr bwMode="auto">
          <a:xfrm>
            <a:off x="0" y="2357430"/>
            <a:ext cx="6272212" cy="596900"/>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lIns="457200" anchor="ctr">
            <a:spAutoFit/>
          </a:bodyPr>
          <a:lstStyle/>
          <a:p>
            <a:pPr fontAlgn="auto">
              <a:spcBef>
                <a:spcPts val="0"/>
              </a:spcBef>
              <a:spcAft>
                <a:spcPts val="0"/>
              </a:spcAft>
              <a:defRPr/>
            </a:pPr>
            <a:r>
              <a:rPr lang="en-US" altLang="ru-RU" sz="1600" dirty="0">
                <a:latin typeface="Times New Roman" pitchFamily="18" charset="0"/>
                <a:cs typeface="Times New Roman" pitchFamily="18" charset="0"/>
              </a:rPr>
              <a:t>In</a:t>
            </a:r>
            <a:r>
              <a:rPr lang="ru-RU" altLang="ru-RU" sz="1600" dirty="0">
                <a:latin typeface="Times New Roman" pitchFamily="18" charset="0"/>
                <a:cs typeface="Times New Roman" pitchFamily="18" charset="0"/>
              </a:rPr>
              <a:t> 1999 </a:t>
            </a:r>
            <a:r>
              <a:rPr lang="en-US" altLang="ru-RU" sz="1600" dirty="0">
                <a:latin typeface="Times New Roman" pitchFamily="18" charset="0"/>
                <a:cs typeface="Times New Roman" pitchFamily="18" charset="0"/>
              </a:rPr>
              <a:t>year there was opened the first on North-West Region Cisco Networking Academy based on our department</a:t>
            </a:r>
            <a:r>
              <a:rPr lang="ru-RU" altLang="ru-RU" sz="1600" dirty="0">
                <a:latin typeface="Times New Roman" pitchFamily="18" charset="0"/>
                <a:cs typeface="Times New Roman" pitchFamily="18" charset="0"/>
              </a:rPr>
              <a:t>.</a:t>
            </a:r>
            <a:endParaRPr lang="ru-RU" sz="1600" dirty="0">
              <a:cs typeface="Arial" charset="0"/>
            </a:endParaRPr>
          </a:p>
        </p:txBody>
      </p:sp>
      <p:sp>
        <p:nvSpPr>
          <p:cNvPr id="34825" name="AutoShape 8"/>
          <p:cNvSpPr>
            <a:spLocks noChangeArrowheads="1"/>
          </p:cNvSpPr>
          <p:nvPr/>
        </p:nvSpPr>
        <p:spPr bwMode="auto">
          <a:xfrm>
            <a:off x="0" y="2428868"/>
            <a:ext cx="392112" cy="360362"/>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dirty="0">
                <a:solidFill>
                  <a:srgbClr val="990033"/>
                </a:solidFill>
                <a:latin typeface="Wingdings" pitchFamily="2" charset="2"/>
              </a:rPr>
              <a:t>ü</a:t>
            </a:r>
          </a:p>
        </p:txBody>
      </p:sp>
      <p:sp>
        <p:nvSpPr>
          <p:cNvPr id="12" name="AutoShape 4"/>
          <p:cNvSpPr>
            <a:spLocks noChangeArrowheads="1"/>
          </p:cNvSpPr>
          <p:nvPr/>
        </p:nvSpPr>
        <p:spPr bwMode="auto">
          <a:xfrm>
            <a:off x="109538" y="2981325"/>
            <a:ext cx="9034462" cy="1349038"/>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wrap="square" lIns="457200" anchor="ctr">
            <a:spAutoFit/>
          </a:bodyPr>
          <a:lstStyle/>
          <a:p>
            <a:pPr>
              <a:defRPr/>
            </a:pPr>
            <a:r>
              <a:rPr lang="en-US" altLang="ru-RU" sz="1600" dirty="0">
                <a:latin typeface="Times New Roman" pitchFamily="18" charset="0"/>
                <a:cs typeface="Times New Roman" pitchFamily="18" charset="0"/>
              </a:rPr>
              <a:t>Programs of Cisco Networking Academy were integrated in these education bachelor programs</a:t>
            </a:r>
            <a:r>
              <a:rPr lang="ru-RU" altLang="ru-RU" sz="1600" dirty="0">
                <a:latin typeface="Times New Roman" pitchFamily="18" charset="0"/>
                <a:cs typeface="Times New Roman" pitchFamily="18" charset="0"/>
              </a:rPr>
              <a:t>:</a:t>
            </a:r>
          </a:p>
          <a:p>
            <a:pPr marL="742950" lvl="1" indent="-285750">
              <a:buFontTx/>
              <a:buChar char="-"/>
              <a:defRPr/>
            </a:pPr>
            <a:r>
              <a:rPr lang="ru-RU" altLang="ru-RU" sz="1600" dirty="0">
                <a:latin typeface="Times New Roman" pitchFamily="18" charset="0"/>
                <a:cs typeface="Times New Roman" pitchFamily="18" charset="0"/>
              </a:rPr>
              <a:t>10.03.01 «</a:t>
            </a:r>
            <a:r>
              <a:rPr lang="en-US" altLang="ru-RU" sz="1600" dirty="0">
                <a:latin typeface="Times New Roman" pitchFamily="18" charset="0"/>
                <a:cs typeface="Times New Roman" pitchFamily="18" charset="0"/>
              </a:rPr>
              <a:t>Information Security</a:t>
            </a:r>
            <a:r>
              <a:rPr lang="ru-RU" altLang="ru-RU" sz="1600" dirty="0">
                <a:latin typeface="Times New Roman" pitchFamily="18" charset="0"/>
                <a:cs typeface="Times New Roman" pitchFamily="18" charset="0"/>
              </a:rPr>
              <a:t>», </a:t>
            </a:r>
          </a:p>
          <a:p>
            <a:pPr marL="742950" lvl="1" indent="-285750">
              <a:buFontTx/>
              <a:buChar char="-"/>
              <a:defRPr/>
            </a:pPr>
            <a:r>
              <a:rPr lang="ru-RU" altLang="ru-RU" sz="1600" dirty="0">
                <a:latin typeface="Times New Roman" pitchFamily="18" charset="0"/>
                <a:cs typeface="Times New Roman" pitchFamily="18" charset="0"/>
              </a:rPr>
              <a:t>43.03.01 «</a:t>
            </a:r>
            <a:r>
              <a:rPr lang="en-US" altLang="ru-RU" sz="1600" dirty="0">
                <a:latin typeface="Times New Roman" pitchFamily="18" charset="0"/>
                <a:cs typeface="Times New Roman" pitchFamily="18" charset="0"/>
              </a:rPr>
              <a:t>Service</a:t>
            </a:r>
            <a:r>
              <a:rPr lang="ru-RU" altLang="ru-RU" sz="1600" dirty="0">
                <a:latin typeface="Times New Roman" pitchFamily="18" charset="0"/>
                <a:cs typeface="Times New Roman" pitchFamily="18" charset="0"/>
              </a:rPr>
              <a:t>», </a:t>
            </a:r>
            <a:r>
              <a:rPr lang="en-US" altLang="ru-RU" sz="1600" dirty="0">
                <a:latin typeface="Times New Roman" pitchFamily="18" charset="0"/>
                <a:cs typeface="Times New Roman" pitchFamily="18" charset="0"/>
              </a:rPr>
              <a:t>profile Service of security systems</a:t>
            </a:r>
            <a:endParaRPr lang="ru-RU" altLang="ru-RU" sz="1600" dirty="0">
              <a:latin typeface="Times New Roman" pitchFamily="18" charset="0"/>
              <a:cs typeface="Times New Roman" pitchFamily="18" charset="0"/>
            </a:endParaRPr>
          </a:p>
          <a:p>
            <a:pPr marL="742950" lvl="1" indent="-285750">
              <a:buFontTx/>
              <a:buChar char="-"/>
              <a:defRPr/>
            </a:pPr>
            <a:r>
              <a:rPr lang="ru-RU" altLang="ru-RU" sz="1600" dirty="0">
                <a:latin typeface="Times New Roman" pitchFamily="18" charset="0"/>
                <a:cs typeface="Times New Roman" pitchFamily="18" charset="0"/>
              </a:rPr>
              <a:t>11.03.01 «</a:t>
            </a:r>
            <a:r>
              <a:rPr lang="en-US" sz="1600" dirty="0">
                <a:cs typeface="Arial" charset="0"/>
              </a:rPr>
              <a:t>Info-communication technologies and systems of telecommunications</a:t>
            </a:r>
            <a:r>
              <a:rPr lang="ru-RU" altLang="ru-RU" sz="1600" dirty="0">
                <a:latin typeface="Times New Roman" pitchFamily="18" charset="0"/>
                <a:cs typeface="Times New Roman" pitchFamily="18" charset="0"/>
              </a:rPr>
              <a:t>» </a:t>
            </a:r>
            <a:r>
              <a:rPr lang="en-US" altLang="ru-RU" sz="1600" dirty="0">
                <a:latin typeface="Times New Roman" pitchFamily="18" charset="0"/>
                <a:cs typeface="Times New Roman" pitchFamily="18" charset="0"/>
              </a:rPr>
              <a:t>profile </a:t>
            </a:r>
            <a:r>
              <a:rPr lang="en-US" sz="1600" dirty="0">
                <a:cs typeface="Arial" charset="0"/>
              </a:rPr>
              <a:t>Secured systems and networks</a:t>
            </a:r>
            <a:endParaRPr lang="ru-RU" altLang="ru-RU" sz="1600" dirty="0">
              <a:latin typeface="Times New Roman" pitchFamily="18" charset="0"/>
              <a:cs typeface="Times New Roman" pitchFamily="18" charset="0"/>
            </a:endParaRPr>
          </a:p>
        </p:txBody>
      </p:sp>
      <p:sp>
        <p:nvSpPr>
          <p:cNvPr id="34827" name="AutoShape 8"/>
          <p:cNvSpPr>
            <a:spLocks noChangeArrowheads="1"/>
          </p:cNvSpPr>
          <p:nvPr/>
        </p:nvSpPr>
        <p:spPr bwMode="auto">
          <a:xfrm>
            <a:off x="142844" y="3071810"/>
            <a:ext cx="392112" cy="360363"/>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dirty="0">
                <a:solidFill>
                  <a:srgbClr val="990033"/>
                </a:solidFill>
                <a:latin typeface="Wingdings" pitchFamily="2" charset="2"/>
              </a:rPr>
              <a:t>ü</a:t>
            </a:r>
          </a:p>
        </p:txBody>
      </p:sp>
      <p:sp>
        <p:nvSpPr>
          <p:cNvPr id="16" name="AutoShape 4"/>
          <p:cNvSpPr>
            <a:spLocks noChangeArrowheads="1"/>
          </p:cNvSpPr>
          <p:nvPr/>
        </p:nvSpPr>
        <p:spPr bwMode="auto">
          <a:xfrm>
            <a:off x="0" y="4357694"/>
            <a:ext cx="5962660" cy="595312"/>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wrap="square" lIns="457200" anchor="ctr">
            <a:spAutoFit/>
          </a:bodyPr>
          <a:lstStyle/>
          <a:p>
            <a:pPr fontAlgn="auto">
              <a:spcBef>
                <a:spcPts val="0"/>
              </a:spcBef>
              <a:spcAft>
                <a:spcPts val="0"/>
              </a:spcAft>
              <a:defRPr/>
            </a:pPr>
            <a:r>
              <a:rPr lang="en-US" altLang="ru-RU" sz="1600" dirty="0">
                <a:latin typeface="Times New Roman" pitchFamily="18" charset="0"/>
                <a:cs typeface="Times New Roman" pitchFamily="18" charset="0"/>
              </a:rPr>
              <a:t>Students also have an opportunity to study </a:t>
            </a:r>
            <a:r>
              <a:rPr lang="ru-RU" altLang="ru-RU" sz="1600" dirty="0" err="1">
                <a:latin typeface="Times New Roman" pitchFamily="18" charset="0"/>
                <a:cs typeface="Times New Roman" pitchFamily="18" charset="0"/>
              </a:rPr>
              <a:t>Cisco</a:t>
            </a:r>
            <a:r>
              <a:rPr lang="ru-RU" altLang="ru-RU" sz="1600" dirty="0">
                <a:latin typeface="Times New Roman" pitchFamily="18" charset="0"/>
                <a:cs typeface="Times New Roman" pitchFamily="18" charset="0"/>
              </a:rPr>
              <a:t> </a:t>
            </a:r>
            <a:r>
              <a:rPr lang="en-US" altLang="ru-RU" sz="1600" dirty="0">
                <a:latin typeface="Times New Roman" pitchFamily="18" charset="0"/>
                <a:cs typeface="Times New Roman" pitchFamily="18" charset="0"/>
              </a:rPr>
              <a:t>Networking Academy program as additional program</a:t>
            </a:r>
            <a:endParaRPr lang="ru-RU" altLang="ru-RU" sz="1600" dirty="0">
              <a:latin typeface="Times New Roman" pitchFamily="18" charset="0"/>
              <a:cs typeface="Times New Roman" pitchFamily="18" charset="0"/>
            </a:endParaRPr>
          </a:p>
        </p:txBody>
      </p:sp>
      <p:sp>
        <p:nvSpPr>
          <p:cNvPr id="34829" name="AutoShape 8"/>
          <p:cNvSpPr>
            <a:spLocks noChangeArrowheads="1"/>
          </p:cNvSpPr>
          <p:nvPr/>
        </p:nvSpPr>
        <p:spPr bwMode="auto">
          <a:xfrm>
            <a:off x="0" y="4500570"/>
            <a:ext cx="392112" cy="360362"/>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dirty="0">
                <a:solidFill>
                  <a:srgbClr val="990033"/>
                </a:solidFill>
                <a:latin typeface="Wingdings" pitchFamily="2" charset="2"/>
              </a:rPr>
              <a:t>ü</a:t>
            </a:r>
          </a:p>
        </p:txBody>
      </p:sp>
      <p:sp>
        <p:nvSpPr>
          <p:cNvPr id="18" name="AutoShape 4"/>
          <p:cNvSpPr>
            <a:spLocks noChangeArrowheads="1"/>
          </p:cNvSpPr>
          <p:nvPr/>
        </p:nvSpPr>
        <p:spPr bwMode="auto">
          <a:xfrm>
            <a:off x="142844" y="5000636"/>
            <a:ext cx="6272212" cy="846138"/>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lIns="457200" anchor="ctr">
            <a:spAutoFit/>
          </a:bodyPr>
          <a:lstStyle/>
          <a:p>
            <a:pPr>
              <a:defRPr/>
            </a:pPr>
            <a:r>
              <a:rPr lang="en-US" altLang="ru-RU" sz="1600" dirty="0">
                <a:latin typeface="Times New Roman" pitchFamily="18" charset="0"/>
                <a:cs typeface="Times New Roman" pitchFamily="18" charset="0"/>
              </a:rPr>
              <a:t>After graduating the program students have ability to pass certification tests for </a:t>
            </a:r>
            <a:r>
              <a:rPr lang="ru-RU" altLang="ru-RU" sz="1600" dirty="0">
                <a:latin typeface="Times New Roman" pitchFamily="18" charset="0"/>
                <a:cs typeface="Times New Roman" pitchFamily="18" charset="0"/>
              </a:rPr>
              <a:t>CC</a:t>
            </a:r>
            <a:r>
              <a:rPr lang="en-US" altLang="ru-RU" sz="1600" dirty="0">
                <a:latin typeface="Times New Roman" pitchFamily="18" charset="0"/>
                <a:cs typeface="Times New Roman" pitchFamily="18" charset="0"/>
              </a:rPr>
              <a:t>NA,</a:t>
            </a:r>
            <a:r>
              <a:rPr lang="ru-RU" altLang="ru-RU" sz="1600" dirty="0">
                <a:latin typeface="Times New Roman" pitchFamily="18" charset="0"/>
                <a:cs typeface="Times New Roman" pitchFamily="18" charset="0"/>
              </a:rPr>
              <a:t> </a:t>
            </a:r>
            <a:r>
              <a:rPr lang="en-US" altLang="ru-RU" sz="1600" dirty="0">
                <a:latin typeface="Times New Roman" pitchFamily="18" charset="0"/>
                <a:cs typeface="Times New Roman" pitchFamily="18" charset="0"/>
              </a:rPr>
              <a:t>CCNA Security and CCNP with discounts</a:t>
            </a:r>
            <a:r>
              <a:rPr lang="ru-RU" altLang="ru-RU" sz="1600" dirty="0">
                <a:latin typeface="Times New Roman" pitchFamily="18" charset="0"/>
                <a:cs typeface="Times New Roman" pitchFamily="18" charset="0"/>
              </a:rPr>
              <a:t>.</a:t>
            </a:r>
          </a:p>
        </p:txBody>
      </p:sp>
      <p:sp>
        <p:nvSpPr>
          <p:cNvPr id="34831" name="AutoShape 8"/>
          <p:cNvSpPr>
            <a:spLocks noChangeArrowheads="1"/>
          </p:cNvSpPr>
          <p:nvPr/>
        </p:nvSpPr>
        <p:spPr bwMode="auto">
          <a:xfrm>
            <a:off x="71438" y="5805488"/>
            <a:ext cx="392112" cy="360362"/>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pic>
        <p:nvPicPr>
          <p:cNvPr id="43027" name="Picture 19" descr="http://finance.tadviser.ru/images/0/0e/Cisco-ASA-5500-FirePOWER-1.png"/>
          <p:cNvPicPr>
            <a:picLocks noChangeAspect="1" noChangeArrowheads="1"/>
          </p:cNvPicPr>
          <p:nvPr/>
        </p:nvPicPr>
        <p:blipFill>
          <a:blip r:embed="rId7" cstate="print"/>
          <a:srcRect/>
          <a:stretch>
            <a:fillRect/>
          </a:stretch>
        </p:blipFill>
        <p:spPr bwMode="auto">
          <a:xfrm>
            <a:off x="6500826" y="4357694"/>
            <a:ext cx="2643174" cy="928694"/>
          </a:xfrm>
          <a:prstGeom prst="rect">
            <a:avLst/>
          </a:prstGeom>
          <a:noFill/>
        </p:spPr>
      </p:pic>
      <p:pic>
        <p:nvPicPr>
          <p:cNvPr id="43029" name="Picture 21" descr="http://pet-of-the-week-22511-116933413.htmwww.proactionnetworks.co.uk/assets/cisco_uc540_1a.jpg"/>
          <p:cNvPicPr>
            <a:picLocks noChangeAspect="1" noChangeArrowheads="1"/>
          </p:cNvPicPr>
          <p:nvPr/>
        </p:nvPicPr>
        <p:blipFill>
          <a:blip r:embed="rId8" cstate="print"/>
          <a:srcRect/>
          <a:stretch>
            <a:fillRect/>
          </a:stretch>
        </p:blipFill>
        <p:spPr bwMode="auto">
          <a:xfrm>
            <a:off x="6988210" y="5286388"/>
            <a:ext cx="2155790" cy="1571612"/>
          </a:xfrm>
          <a:prstGeom prst="rect">
            <a:avLst/>
          </a:prstGeom>
          <a:noFill/>
        </p:spPr>
      </p:pic>
      <p:pic>
        <p:nvPicPr>
          <p:cNvPr id="43031" name="Picture 23" descr="http://images10.newegg.com/ProductImage/33-120-009-03.jpg"/>
          <p:cNvPicPr>
            <a:picLocks noChangeAspect="1" noChangeArrowheads="1"/>
          </p:cNvPicPr>
          <p:nvPr/>
        </p:nvPicPr>
        <p:blipFill>
          <a:blip r:embed="rId9" cstate="print"/>
          <a:srcRect/>
          <a:stretch>
            <a:fillRect/>
          </a:stretch>
        </p:blipFill>
        <p:spPr bwMode="auto">
          <a:xfrm>
            <a:off x="0" y="785794"/>
            <a:ext cx="1857356" cy="1393017"/>
          </a:xfrm>
          <a:prstGeom prst="rect">
            <a:avLst/>
          </a:prstGeom>
          <a:noFill/>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rrowheads="1"/>
          </p:cNvSpPr>
          <p:nvPr/>
        </p:nvSpPr>
        <p:spPr bwMode="auto">
          <a:xfrm>
            <a:off x="0" y="1"/>
            <a:ext cx="9144000" cy="428604"/>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800" dirty="0">
                <a:latin typeface="Times New Roman" pitchFamily="18" charset="0"/>
                <a:cs typeface="Times New Roman" pitchFamily="18" charset="0"/>
              </a:rPr>
              <a:t>Russian Cisco Olympic game </a:t>
            </a:r>
            <a:r>
              <a:rPr lang="ru-RU" sz="2800" dirty="0">
                <a:latin typeface="Times New Roman" pitchFamily="18" charset="0"/>
                <a:cs typeface="Times New Roman" pitchFamily="18" charset="0"/>
              </a:rPr>
              <a:t>«</a:t>
            </a:r>
            <a:r>
              <a:rPr lang="en-US" sz="2800" dirty="0">
                <a:latin typeface="Times New Roman" pitchFamily="18" charset="0"/>
                <a:cs typeface="Times New Roman" pitchFamily="18" charset="0"/>
              </a:rPr>
              <a:t>Networking Technologies</a:t>
            </a:r>
            <a:r>
              <a:rPr lang="ru-RU" sz="2800" dirty="0">
                <a:latin typeface="Times New Roman" pitchFamily="18" charset="0"/>
                <a:cs typeface="Times New Roman" pitchFamily="18" charset="0"/>
              </a:rPr>
              <a:t>»</a:t>
            </a:r>
          </a:p>
        </p:txBody>
      </p:sp>
      <p:pic>
        <p:nvPicPr>
          <p:cNvPr id="44037" name="Picture 2" descr="http://zss.sut.ru/useruploads/images/Cisco_Academy_PartnerLogo_36.png"/>
          <p:cNvPicPr>
            <a:picLocks noChangeAspect="1" noChangeArrowheads="1"/>
          </p:cNvPicPr>
          <p:nvPr/>
        </p:nvPicPr>
        <p:blipFill>
          <a:blip r:embed="rId2"/>
          <a:srcRect/>
          <a:stretch>
            <a:fillRect/>
          </a:stretch>
        </p:blipFill>
        <p:spPr bwMode="auto">
          <a:xfrm>
            <a:off x="7643834" y="5286388"/>
            <a:ext cx="1296988" cy="1296987"/>
          </a:xfrm>
          <a:prstGeom prst="rect">
            <a:avLst/>
          </a:prstGeom>
          <a:noFill/>
          <a:ln w="9525">
            <a:noFill/>
            <a:miter lim="800000"/>
            <a:headEnd/>
            <a:tailEnd/>
          </a:ln>
        </p:spPr>
      </p:pic>
      <p:sp>
        <p:nvSpPr>
          <p:cNvPr id="20" name="AutoShape 4"/>
          <p:cNvSpPr>
            <a:spLocks noChangeArrowheads="1"/>
          </p:cNvSpPr>
          <p:nvPr/>
        </p:nvSpPr>
        <p:spPr bwMode="auto">
          <a:xfrm>
            <a:off x="142844" y="500043"/>
            <a:ext cx="7702550" cy="847070"/>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wrap="square" lIns="457200" anchor="ctr">
            <a:spAutoFit/>
          </a:bodyPr>
          <a:lstStyle/>
          <a:p>
            <a:pPr>
              <a:defRPr/>
            </a:pPr>
            <a:r>
              <a:rPr lang="en-US" sz="1600" dirty="0">
                <a:cs typeface="Arial" charset="0"/>
              </a:rPr>
              <a:t>On </a:t>
            </a:r>
            <a:r>
              <a:rPr lang="ru-RU" sz="1600" dirty="0">
                <a:cs typeface="Arial" charset="0"/>
              </a:rPr>
              <a:t>17-18 </a:t>
            </a:r>
            <a:r>
              <a:rPr lang="en-US" sz="1600" dirty="0">
                <a:cs typeface="Arial" charset="0"/>
              </a:rPr>
              <a:t>of July based on our Cisco Networking Academy there was organized the final Russian Cisco Olympic game between students from different universities of Russia.</a:t>
            </a:r>
            <a:endParaRPr lang="ru-RU" sz="1600" dirty="0">
              <a:cs typeface="Arial" charset="0"/>
            </a:endParaRPr>
          </a:p>
        </p:txBody>
      </p:sp>
      <p:sp>
        <p:nvSpPr>
          <p:cNvPr id="35845" name="AutoShape 8"/>
          <p:cNvSpPr>
            <a:spLocks noChangeArrowheads="1"/>
          </p:cNvSpPr>
          <p:nvPr/>
        </p:nvSpPr>
        <p:spPr bwMode="auto">
          <a:xfrm>
            <a:off x="142844" y="642918"/>
            <a:ext cx="392112" cy="360362"/>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sp>
        <p:nvSpPr>
          <p:cNvPr id="23" name="AutoShape 4"/>
          <p:cNvSpPr>
            <a:spLocks noChangeArrowheads="1"/>
          </p:cNvSpPr>
          <p:nvPr/>
        </p:nvSpPr>
        <p:spPr bwMode="auto">
          <a:xfrm>
            <a:off x="142844" y="1500174"/>
            <a:ext cx="7702550" cy="847725"/>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lIns="457200" anchor="ctr">
            <a:spAutoFit/>
          </a:bodyPr>
          <a:lstStyle/>
          <a:p>
            <a:pPr>
              <a:defRPr/>
            </a:pPr>
            <a:r>
              <a:rPr lang="en-US" sz="1600" dirty="0">
                <a:cs typeface="Arial" charset="0"/>
              </a:rPr>
              <a:t>There were 30 people participated in the game from different regions of Russia</a:t>
            </a:r>
            <a:r>
              <a:rPr lang="ru-RU" sz="1600" dirty="0">
                <a:cs typeface="Arial" charset="0"/>
              </a:rPr>
              <a:t>. </a:t>
            </a:r>
            <a:r>
              <a:rPr lang="en-US" sz="1600" dirty="0">
                <a:cs typeface="Arial" charset="0"/>
              </a:rPr>
              <a:t>In particular, from universities of telecommunication area there were: two student from </a:t>
            </a:r>
            <a:r>
              <a:rPr lang="en-US" sz="1600" dirty="0" err="1">
                <a:cs typeface="Arial" charset="0"/>
              </a:rPr>
              <a:t>SibGUTI</a:t>
            </a:r>
            <a:r>
              <a:rPr lang="en-US" sz="1600" dirty="0">
                <a:cs typeface="Arial" charset="0"/>
              </a:rPr>
              <a:t>, MTUCI</a:t>
            </a:r>
            <a:r>
              <a:rPr lang="ru-RU" sz="1600" dirty="0">
                <a:cs typeface="Arial" charset="0"/>
              </a:rPr>
              <a:t>, </a:t>
            </a:r>
            <a:r>
              <a:rPr lang="en-US" sz="1600" dirty="0">
                <a:cs typeface="Arial" charset="0"/>
              </a:rPr>
              <a:t>and three student s from </a:t>
            </a:r>
            <a:r>
              <a:rPr lang="en-US" sz="1600" dirty="0" err="1">
                <a:cs typeface="Arial" charset="0"/>
              </a:rPr>
              <a:t>SPbSUT</a:t>
            </a:r>
            <a:r>
              <a:rPr lang="ru-RU" sz="1600" dirty="0">
                <a:cs typeface="Arial" charset="0"/>
              </a:rPr>
              <a:t>.</a:t>
            </a:r>
          </a:p>
        </p:txBody>
      </p:sp>
      <p:sp>
        <p:nvSpPr>
          <p:cNvPr id="35847" name="AutoShape 8"/>
          <p:cNvSpPr>
            <a:spLocks noChangeArrowheads="1"/>
          </p:cNvSpPr>
          <p:nvPr/>
        </p:nvSpPr>
        <p:spPr bwMode="auto">
          <a:xfrm>
            <a:off x="142844" y="1643050"/>
            <a:ext cx="392112" cy="360362"/>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pic>
        <p:nvPicPr>
          <p:cNvPr id="44042" name="Picture 2" descr="http://zss.sut.ru/useruploads/images/%D0%BF%D0%BE%D0%B1%D0%B5%D0%B4%D0%B8%D1%82%D0%B5%D0%BB%D0%B8%20%D0%BE%D0%BB%D0%B8%D0%BC%D0%BF%D0%B8%D0%B0%D0%B4%D1%8B.JPG"/>
          <p:cNvPicPr>
            <a:picLocks noChangeAspect="1" noChangeArrowheads="1"/>
          </p:cNvPicPr>
          <p:nvPr/>
        </p:nvPicPr>
        <p:blipFill>
          <a:blip r:embed="rId3"/>
          <a:srcRect/>
          <a:stretch>
            <a:fillRect/>
          </a:stretch>
        </p:blipFill>
        <p:spPr bwMode="auto">
          <a:xfrm>
            <a:off x="142844" y="5143512"/>
            <a:ext cx="2234450" cy="1500198"/>
          </a:xfrm>
          <a:prstGeom prst="rect">
            <a:avLst/>
          </a:prstGeom>
          <a:noFill/>
          <a:ln w="9525">
            <a:noFill/>
            <a:miter lim="800000"/>
            <a:headEnd/>
            <a:tailEnd/>
          </a:ln>
        </p:spPr>
      </p:pic>
      <p:pic>
        <p:nvPicPr>
          <p:cNvPr id="44043" name="Picture 4" descr="http://zss.sut.ru/useruploads/images/%D0%A3%D1%88%D0%B0%D0%BA%D0%BE%D0%B2%20%D0%B8%20%D0%BA%D1%82%D0%BE-%D1%82%D0%BE.JPG"/>
          <p:cNvPicPr>
            <a:picLocks noChangeAspect="1" noChangeArrowheads="1"/>
          </p:cNvPicPr>
          <p:nvPr/>
        </p:nvPicPr>
        <p:blipFill>
          <a:blip r:embed="rId4"/>
          <a:srcRect/>
          <a:stretch>
            <a:fillRect/>
          </a:stretch>
        </p:blipFill>
        <p:spPr bwMode="auto">
          <a:xfrm>
            <a:off x="5857884" y="3357562"/>
            <a:ext cx="2902742" cy="1928826"/>
          </a:xfrm>
          <a:prstGeom prst="rect">
            <a:avLst/>
          </a:prstGeom>
          <a:noFill/>
          <a:ln w="9525">
            <a:noFill/>
            <a:miter lim="800000"/>
            <a:headEnd/>
            <a:tailEnd/>
          </a:ln>
        </p:spPr>
      </p:pic>
      <p:sp>
        <p:nvSpPr>
          <p:cNvPr id="25" name="AutoShape 4"/>
          <p:cNvSpPr>
            <a:spLocks noChangeArrowheads="1"/>
          </p:cNvSpPr>
          <p:nvPr/>
        </p:nvSpPr>
        <p:spPr bwMode="auto">
          <a:xfrm>
            <a:off x="142844" y="2500306"/>
            <a:ext cx="7702550" cy="847725"/>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lIns="457200" anchor="ctr">
            <a:spAutoFit/>
          </a:bodyPr>
          <a:lstStyle/>
          <a:p>
            <a:pPr>
              <a:defRPr/>
            </a:pPr>
            <a:r>
              <a:rPr lang="en-US" sz="1600" dirty="0">
                <a:cs typeface="Arial" charset="0"/>
              </a:rPr>
              <a:t>On rewarding ceremony also participated vice-president of Cisco in </a:t>
            </a:r>
            <a:r>
              <a:rPr lang="en-US" sz="1600" dirty="0" err="1">
                <a:cs typeface="Arial" charset="0"/>
              </a:rPr>
              <a:t>Russia&amp;CIS</a:t>
            </a:r>
            <a:r>
              <a:rPr lang="en-US" sz="1600" dirty="0">
                <a:cs typeface="Arial" charset="0"/>
              </a:rPr>
              <a:t> </a:t>
            </a:r>
            <a:r>
              <a:rPr lang="ru-RU" sz="1600" dirty="0" err="1">
                <a:cs typeface="Arial" charset="0"/>
              </a:rPr>
              <a:t>Jonathan</a:t>
            </a:r>
            <a:r>
              <a:rPr lang="en-US" sz="1600" dirty="0">
                <a:cs typeface="Arial" charset="0"/>
              </a:rPr>
              <a:t> </a:t>
            </a:r>
            <a:r>
              <a:rPr lang="ru-RU" sz="1600" dirty="0" err="1">
                <a:cs typeface="Arial" charset="0"/>
              </a:rPr>
              <a:t>Sparrow</a:t>
            </a:r>
            <a:r>
              <a:rPr lang="ru-RU" sz="1600" dirty="0">
                <a:cs typeface="Arial" charset="0"/>
              </a:rPr>
              <a:t>, </a:t>
            </a:r>
            <a:r>
              <a:rPr lang="en-US" sz="1600" dirty="0">
                <a:cs typeface="Arial" charset="0"/>
              </a:rPr>
              <a:t>vice-president of </a:t>
            </a:r>
            <a:r>
              <a:rPr lang="ru-RU" sz="1600" dirty="0" err="1">
                <a:cs typeface="Arial" charset="0"/>
              </a:rPr>
              <a:t>Cisco</a:t>
            </a:r>
            <a:r>
              <a:rPr lang="en-US" sz="1600" dirty="0">
                <a:cs typeface="Arial" charset="0"/>
              </a:rPr>
              <a:t> director of globalization Vim </a:t>
            </a:r>
            <a:r>
              <a:rPr lang="en-US" sz="1600" dirty="0" err="1">
                <a:cs typeface="Arial" charset="0"/>
              </a:rPr>
              <a:t>Elfrink</a:t>
            </a:r>
            <a:r>
              <a:rPr lang="en-US" sz="1600" dirty="0">
                <a:cs typeface="Arial" charset="0"/>
              </a:rPr>
              <a:t>, rector of </a:t>
            </a:r>
            <a:r>
              <a:rPr lang="en-US" sz="1600" dirty="0" err="1">
                <a:cs typeface="Arial" charset="0"/>
              </a:rPr>
              <a:t>SPbSUT</a:t>
            </a:r>
            <a:r>
              <a:rPr lang="en-US" sz="1600" dirty="0">
                <a:cs typeface="Arial" charset="0"/>
              </a:rPr>
              <a:t> – Sergey </a:t>
            </a:r>
            <a:r>
              <a:rPr lang="en-US" sz="1600" dirty="0" err="1">
                <a:cs typeface="Arial" charset="0"/>
              </a:rPr>
              <a:t>Viktorovich</a:t>
            </a:r>
            <a:r>
              <a:rPr lang="en-US" sz="1600" dirty="0">
                <a:cs typeface="Arial" charset="0"/>
              </a:rPr>
              <a:t> </a:t>
            </a:r>
            <a:r>
              <a:rPr lang="en-US" sz="1600" dirty="0" err="1">
                <a:cs typeface="Arial" charset="0"/>
              </a:rPr>
              <a:t>Bachevsky</a:t>
            </a:r>
            <a:r>
              <a:rPr lang="en-US" sz="1600" dirty="0">
                <a:cs typeface="Arial" charset="0"/>
              </a:rPr>
              <a:t>.</a:t>
            </a:r>
            <a:endParaRPr lang="ru-RU" sz="1600" dirty="0">
              <a:cs typeface="Arial" charset="0"/>
            </a:endParaRPr>
          </a:p>
        </p:txBody>
      </p:sp>
      <p:sp>
        <p:nvSpPr>
          <p:cNvPr id="35851" name="AutoShape 8"/>
          <p:cNvSpPr>
            <a:spLocks noChangeArrowheads="1"/>
          </p:cNvSpPr>
          <p:nvPr/>
        </p:nvSpPr>
        <p:spPr bwMode="auto">
          <a:xfrm>
            <a:off x="142844" y="2714620"/>
            <a:ext cx="392112" cy="360363"/>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pic>
        <p:nvPicPr>
          <p:cNvPr id="13" name="Picture 6" descr="G:\Present\ajnj\DSC_5115.JPG"/>
          <p:cNvPicPr>
            <a:picLocks noChangeAspect="1" noChangeArrowheads="1"/>
          </p:cNvPicPr>
          <p:nvPr/>
        </p:nvPicPr>
        <p:blipFill>
          <a:blip r:embed="rId5" cstate="print"/>
          <a:srcRect/>
          <a:stretch>
            <a:fillRect/>
          </a:stretch>
        </p:blipFill>
        <p:spPr bwMode="auto">
          <a:xfrm>
            <a:off x="3643306" y="5000612"/>
            <a:ext cx="3000396" cy="1857388"/>
          </a:xfrm>
          <a:prstGeom prst="rect">
            <a:avLst/>
          </a:prstGeom>
          <a:noFill/>
        </p:spPr>
      </p:pic>
      <p:pic>
        <p:nvPicPr>
          <p:cNvPr id="14" name="Picture 1" descr="E:\Present\ajnj\DSC_5110.JPG"/>
          <p:cNvPicPr>
            <a:picLocks noChangeAspect="1" noChangeArrowheads="1"/>
          </p:cNvPicPr>
          <p:nvPr/>
        </p:nvPicPr>
        <p:blipFill>
          <a:blip r:embed="rId6" cstate="print"/>
          <a:srcRect/>
          <a:stretch>
            <a:fillRect/>
          </a:stretch>
        </p:blipFill>
        <p:spPr bwMode="auto">
          <a:xfrm>
            <a:off x="1357290" y="3429000"/>
            <a:ext cx="3000396" cy="2002438"/>
          </a:xfrm>
          <a:prstGeom prst="rect">
            <a:avLst/>
          </a:prstGeom>
          <a:noFill/>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rrowheads="1"/>
          </p:cNvSpPr>
          <p:nvPr/>
        </p:nvSpPr>
        <p:spPr bwMode="auto">
          <a:xfrm>
            <a:off x="0" y="0"/>
            <a:ext cx="9144000" cy="76517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800" dirty="0">
                <a:latin typeface="Times New Roman" pitchFamily="18" charset="0"/>
                <a:cs typeface="Times New Roman" pitchFamily="18" charset="0"/>
              </a:rPr>
              <a:t>Open lecture of Vim </a:t>
            </a:r>
            <a:r>
              <a:rPr lang="en-US" sz="2800" dirty="0" err="1">
                <a:latin typeface="Times New Roman" pitchFamily="18" charset="0"/>
                <a:cs typeface="Times New Roman" pitchFamily="18" charset="0"/>
              </a:rPr>
              <a:t>Elfrink</a:t>
            </a:r>
            <a:endParaRPr lang="ru-RU" sz="2800" dirty="0">
              <a:latin typeface="Times New Roman" pitchFamily="18" charset="0"/>
              <a:cs typeface="Times New Roman" pitchFamily="18" charset="0"/>
            </a:endParaRPr>
          </a:p>
        </p:txBody>
      </p:sp>
      <p:sp>
        <p:nvSpPr>
          <p:cNvPr id="20" name="AutoShape 4"/>
          <p:cNvSpPr>
            <a:spLocks noChangeArrowheads="1"/>
          </p:cNvSpPr>
          <p:nvPr/>
        </p:nvSpPr>
        <p:spPr bwMode="auto">
          <a:xfrm>
            <a:off x="109538" y="981075"/>
            <a:ext cx="7702550" cy="1349038"/>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wrap="square" lIns="457200" anchor="ctr">
            <a:spAutoFit/>
          </a:bodyPr>
          <a:lstStyle/>
          <a:p>
            <a:pPr>
              <a:defRPr/>
            </a:pPr>
            <a:r>
              <a:rPr lang="en-US" sz="1600" dirty="0">
                <a:cs typeface="Arial" charset="0"/>
              </a:rPr>
              <a:t>After the ceremony Vim </a:t>
            </a:r>
            <a:r>
              <a:rPr lang="en-US" sz="1600" dirty="0" err="1">
                <a:cs typeface="Arial" charset="0"/>
              </a:rPr>
              <a:t>Elfrink</a:t>
            </a:r>
            <a:r>
              <a:rPr lang="en-US" sz="1600" dirty="0">
                <a:cs typeface="Arial" charset="0"/>
              </a:rPr>
              <a:t> presented the lecture about </a:t>
            </a:r>
            <a:r>
              <a:rPr lang="ru-RU" sz="1600" dirty="0">
                <a:cs typeface="Arial" charset="0"/>
              </a:rPr>
              <a:t>«</a:t>
            </a:r>
            <a:r>
              <a:rPr lang="en-US" sz="1600" dirty="0">
                <a:cs typeface="Arial" charset="0"/>
              </a:rPr>
              <a:t>Internet of Things</a:t>
            </a:r>
            <a:r>
              <a:rPr lang="ru-RU" sz="1600" dirty="0">
                <a:cs typeface="Arial" charset="0"/>
              </a:rPr>
              <a:t>» </a:t>
            </a:r>
            <a:r>
              <a:rPr lang="en-US" sz="1600" dirty="0">
                <a:cs typeface="Arial" charset="0"/>
              </a:rPr>
              <a:t>for students, masters</a:t>
            </a:r>
            <a:r>
              <a:rPr lang="ru-RU" sz="1600" dirty="0">
                <a:cs typeface="Arial" charset="0"/>
              </a:rPr>
              <a:t>, </a:t>
            </a:r>
            <a:r>
              <a:rPr lang="en-US" sz="1600" dirty="0">
                <a:cs typeface="Arial" charset="0"/>
              </a:rPr>
              <a:t>and PhD students of the programs </a:t>
            </a:r>
            <a:r>
              <a:rPr lang="ru-RU" sz="1600" dirty="0">
                <a:cs typeface="Arial" charset="0"/>
              </a:rPr>
              <a:t>«</a:t>
            </a:r>
            <a:r>
              <a:rPr lang="en-US" sz="1600" dirty="0">
                <a:cs typeface="Arial" charset="0"/>
              </a:rPr>
              <a:t>Information Security</a:t>
            </a:r>
            <a:r>
              <a:rPr lang="ru-RU" sz="1600" dirty="0">
                <a:cs typeface="Arial" charset="0"/>
              </a:rPr>
              <a:t>», «</a:t>
            </a:r>
            <a:r>
              <a:rPr lang="en-US" sz="1600" dirty="0">
                <a:cs typeface="Arial" charset="0"/>
              </a:rPr>
              <a:t>Service</a:t>
            </a:r>
            <a:r>
              <a:rPr lang="ru-RU" sz="1600" dirty="0">
                <a:cs typeface="Arial" charset="0"/>
              </a:rPr>
              <a:t>», «</a:t>
            </a:r>
            <a:r>
              <a:rPr lang="en-US" sz="1600" dirty="0">
                <a:cs typeface="Arial" charset="0"/>
              </a:rPr>
              <a:t>Info-communication technologies and systems of telecommunications</a:t>
            </a:r>
            <a:r>
              <a:rPr lang="ru-RU" sz="1600" dirty="0">
                <a:cs typeface="Arial" charset="0"/>
              </a:rPr>
              <a:t>» </a:t>
            </a:r>
            <a:r>
              <a:rPr lang="en-US" sz="1600" dirty="0">
                <a:cs typeface="Arial" charset="0"/>
              </a:rPr>
              <a:t>profile </a:t>
            </a:r>
            <a:r>
              <a:rPr lang="ru-RU" sz="1600" dirty="0">
                <a:cs typeface="Arial" charset="0"/>
              </a:rPr>
              <a:t>«</a:t>
            </a:r>
            <a:r>
              <a:rPr lang="en-US" sz="1600" dirty="0">
                <a:cs typeface="Arial" charset="0"/>
              </a:rPr>
              <a:t>Secured systems and networks</a:t>
            </a:r>
            <a:r>
              <a:rPr lang="ru-RU" sz="1600" dirty="0">
                <a:cs typeface="Arial" charset="0"/>
              </a:rPr>
              <a:t>» </a:t>
            </a:r>
            <a:r>
              <a:rPr lang="en-US" sz="1600" dirty="0">
                <a:cs typeface="Arial" charset="0"/>
              </a:rPr>
              <a:t>and teachers of </a:t>
            </a:r>
            <a:r>
              <a:rPr lang="en-US" sz="1600" dirty="0" err="1">
                <a:cs typeface="Arial" charset="0"/>
              </a:rPr>
              <a:t>SPbSUT</a:t>
            </a:r>
            <a:r>
              <a:rPr lang="ru-RU" sz="1600" dirty="0">
                <a:cs typeface="Arial" charset="0"/>
              </a:rPr>
              <a:t>.</a:t>
            </a:r>
          </a:p>
        </p:txBody>
      </p:sp>
      <p:sp>
        <p:nvSpPr>
          <p:cNvPr id="36869" name="AutoShape 8"/>
          <p:cNvSpPr>
            <a:spLocks noChangeArrowheads="1"/>
          </p:cNvSpPr>
          <p:nvPr/>
        </p:nvSpPr>
        <p:spPr bwMode="auto">
          <a:xfrm>
            <a:off x="142844" y="1071546"/>
            <a:ext cx="392112" cy="360363"/>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dirty="0">
                <a:solidFill>
                  <a:srgbClr val="990033"/>
                </a:solidFill>
                <a:latin typeface="Wingdings" pitchFamily="2" charset="2"/>
              </a:rPr>
              <a:t>ü</a:t>
            </a:r>
          </a:p>
        </p:txBody>
      </p:sp>
      <p:sp>
        <p:nvSpPr>
          <p:cNvPr id="13" name="AutoShape 4"/>
          <p:cNvSpPr>
            <a:spLocks noChangeArrowheads="1"/>
          </p:cNvSpPr>
          <p:nvPr/>
        </p:nvSpPr>
        <p:spPr bwMode="auto">
          <a:xfrm>
            <a:off x="109538" y="2500307"/>
            <a:ext cx="7677172" cy="1600021"/>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wrap="square" lIns="457200" anchor="ctr">
            <a:spAutoFit/>
          </a:bodyPr>
          <a:lstStyle/>
          <a:p>
            <a:pPr>
              <a:defRPr/>
            </a:pPr>
            <a:r>
              <a:rPr lang="en-US" sz="1600" dirty="0">
                <a:cs typeface="Arial" charset="0"/>
              </a:rPr>
              <a:t>During the lecture Vim covered these questions</a:t>
            </a:r>
            <a:r>
              <a:rPr lang="ru-RU" sz="1600" dirty="0">
                <a:cs typeface="Arial" charset="0"/>
              </a:rPr>
              <a:t>:</a:t>
            </a:r>
          </a:p>
          <a:p>
            <a:pPr>
              <a:defRPr/>
            </a:pPr>
            <a:r>
              <a:rPr lang="ru-RU" sz="1600" dirty="0">
                <a:cs typeface="Arial" charset="0"/>
              </a:rPr>
              <a:t>- </a:t>
            </a:r>
            <a:r>
              <a:rPr lang="en-US" sz="1600" dirty="0">
                <a:cs typeface="Arial" charset="0"/>
              </a:rPr>
              <a:t>Role of modern info-communication technologies in evolution of such country as Russia</a:t>
            </a:r>
            <a:endParaRPr lang="ru-RU" sz="1600" dirty="0">
              <a:cs typeface="Arial" charset="0"/>
            </a:endParaRPr>
          </a:p>
          <a:p>
            <a:pPr>
              <a:defRPr/>
            </a:pPr>
            <a:r>
              <a:rPr lang="ru-RU" sz="1600" dirty="0">
                <a:cs typeface="Arial" charset="0"/>
              </a:rPr>
              <a:t>- </a:t>
            </a:r>
            <a:r>
              <a:rPr lang="en-US" sz="1600" dirty="0">
                <a:cs typeface="Arial" charset="0"/>
              </a:rPr>
              <a:t>Evolution of Cisco Networking Academy program in Russia </a:t>
            </a:r>
            <a:r>
              <a:rPr lang="ru-RU" sz="1600" dirty="0">
                <a:cs typeface="Arial" charset="0"/>
              </a:rPr>
              <a:t>(</a:t>
            </a:r>
            <a:r>
              <a:rPr lang="en-US" sz="1600" dirty="0">
                <a:cs typeface="Arial" charset="0"/>
              </a:rPr>
              <a:t>created more than </a:t>
            </a:r>
            <a:r>
              <a:rPr lang="ru-RU" sz="1600" dirty="0">
                <a:cs typeface="Arial" charset="0"/>
              </a:rPr>
              <a:t>500 </a:t>
            </a:r>
            <a:r>
              <a:rPr lang="en-US" sz="1600" dirty="0">
                <a:cs typeface="Arial" charset="0"/>
              </a:rPr>
              <a:t>academies</a:t>
            </a:r>
            <a:r>
              <a:rPr lang="ru-RU" sz="1600" dirty="0">
                <a:cs typeface="Arial" charset="0"/>
              </a:rPr>
              <a:t>, </a:t>
            </a:r>
            <a:r>
              <a:rPr lang="en-US" sz="1600" dirty="0">
                <a:cs typeface="Arial" charset="0"/>
              </a:rPr>
              <a:t>for the last years prepared </a:t>
            </a:r>
            <a:r>
              <a:rPr lang="ru-RU" sz="1600" dirty="0">
                <a:cs typeface="Arial" charset="0"/>
              </a:rPr>
              <a:t>50 </a:t>
            </a:r>
            <a:r>
              <a:rPr lang="en-US" sz="1600" dirty="0">
                <a:cs typeface="Arial" charset="0"/>
              </a:rPr>
              <a:t>thousands of certified specialists</a:t>
            </a:r>
            <a:r>
              <a:rPr lang="ru-RU" sz="1600" dirty="0">
                <a:cs typeface="Arial" charset="0"/>
              </a:rPr>
              <a:t>)</a:t>
            </a:r>
          </a:p>
        </p:txBody>
      </p:sp>
      <p:sp>
        <p:nvSpPr>
          <p:cNvPr id="36872" name="AutoShape 8"/>
          <p:cNvSpPr>
            <a:spLocks noChangeArrowheads="1"/>
          </p:cNvSpPr>
          <p:nvPr/>
        </p:nvSpPr>
        <p:spPr bwMode="auto">
          <a:xfrm>
            <a:off x="142844" y="2571744"/>
            <a:ext cx="392112" cy="360362"/>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dirty="0">
                <a:solidFill>
                  <a:srgbClr val="990033"/>
                </a:solidFill>
                <a:latin typeface="Wingdings" pitchFamily="2" charset="2"/>
              </a:rPr>
              <a:t>ü</a:t>
            </a:r>
          </a:p>
        </p:txBody>
      </p:sp>
      <p:pic>
        <p:nvPicPr>
          <p:cNvPr id="12" name="Picture 2" descr="http://zss.sut.ru/useruploads/images/%D1%80%D0%B5%D0%B0%D0%BB%20%D0%BC%D0%B5%D0%BD.JPG"/>
          <p:cNvPicPr>
            <a:picLocks noChangeAspect="1" noChangeArrowheads="1"/>
          </p:cNvPicPr>
          <p:nvPr/>
        </p:nvPicPr>
        <p:blipFill>
          <a:blip r:embed="rId3"/>
          <a:srcRect/>
          <a:stretch>
            <a:fillRect/>
          </a:stretch>
        </p:blipFill>
        <p:spPr bwMode="auto">
          <a:xfrm>
            <a:off x="285720" y="4286256"/>
            <a:ext cx="3609146" cy="2417314"/>
          </a:xfrm>
          <a:prstGeom prst="rect">
            <a:avLst/>
          </a:prstGeom>
          <a:noFill/>
          <a:ln w="9525">
            <a:noFill/>
            <a:miter lim="800000"/>
            <a:headEnd/>
            <a:tailEnd/>
          </a:ln>
        </p:spPr>
      </p:pic>
      <p:pic>
        <p:nvPicPr>
          <p:cNvPr id="9" name="Picture 1" descr="E:\Present\ajnj\DSC_0026.JPG"/>
          <p:cNvPicPr>
            <a:picLocks noChangeAspect="1" noChangeArrowheads="1"/>
          </p:cNvPicPr>
          <p:nvPr/>
        </p:nvPicPr>
        <p:blipFill>
          <a:blip r:embed="rId4" cstate="print"/>
          <a:srcRect/>
          <a:stretch>
            <a:fillRect/>
          </a:stretch>
        </p:blipFill>
        <p:spPr bwMode="auto">
          <a:xfrm>
            <a:off x="4000496" y="4286256"/>
            <a:ext cx="3521595" cy="2357430"/>
          </a:xfrm>
          <a:prstGeom prst="rect">
            <a:avLst/>
          </a:prstGeom>
          <a:noFill/>
        </p:spPr>
      </p:pic>
      <p:pic>
        <p:nvPicPr>
          <p:cNvPr id="10" name="Picture 2" descr="E:\Present\ajnj\DSC_0183.JPG"/>
          <p:cNvPicPr>
            <a:picLocks noChangeAspect="1" noChangeArrowheads="1"/>
          </p:cNvPicPr>
          <p:nvPr/>
        </p:nvPicPr>
        <p:blipFill>
          <a:blip r:embed="rId5" cstate="print"/>
          <a:srcRect/>
          <a:stretch>
            <a:fillRect/>
          </a:stretch>
        </p:blipFill>
        <p:spPr bwMode="auto">
          <a:xfrm>
            <a:off x="6929454" y="3786190"/>
            <a:ext cx="2081132" cy="2855957"/>
          </a:xfrm>
          <a:prstGeom prst="rect">
            <a:avLst/>
          </a:prstGeom>
          <a:noFill/>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rrowheads="1"/>
          </p:cNvSpPr>
          <p:nvPr/>
        </p:nvSpPr>
        <p:spPr bwMode="auto">
          <a:xfrm>
            <a:off x="0" y="0"/>
            <a:ext cx="9144000" cy="76517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2800" dirty="0">
                <a:latin typeface="Times New Roman" pitchFamily="18" charset="0"/>
                <a:cs typeface="Times New Roman" pitchFamily="18" charset="0"/>
              </a:rPr>
              <a:t>V</a:t>
            </a:r>
            <a:r>
              <a:rPr lang="en-US" sz="2800" dirty="0" err="1">
                <a:latin typeface="Times New Roman" pitchFamily="18" charset="0"/>
                <a:cs typeface="Times New Roman" pitchFamily="18" charset="0"/>
              </a:rPr>
              <a:t>mware</a:t>
            </a:r>
            <a:r>
              <a:rPr lang="en-US" sz="2800" dirty="0">
                <a:latin typeface="Times New Roman" pitchFamily="18" charset="0"/>
                <a:cs typeface="Times New Roman" pitchFamily="18" charset="0"/>
              </a:rPr>
              <a:t> Academy</a:t>
            </a:r>
            <a:endParaRPr lang="ru-RU" sz="2800" dirty="0">
              <a:latin typeface="Times New Roman" pitchFamily="18" charset="0"/>
              <a:cs typeface="Times New Roman" pitchFamily="18" charset="0"/>
            </a:endParaRPr>
          </a:p>
        </p:txBody>
      </p:sp>
      <p:pic>
        <p:nvPicPr>
          <p:cNvPr id="46085" name="Picture 6" descr="http://bulldogdata.com/wp-content/uploads/2011/11/vmware-usa.jpg"/>
          <p:cNvPicPr>
            <a:picLocks noChangeAspect="1" noChangeArrowheads="1"/>
          </p:cNvPicPr>
          <p:nvPr/>
        </p:nvPicPr>
        <p:blipFill>
          <a:blip r:embed="rId3"/>
          <a:srcRect/>
          <a:stretch>
            <a:fillRect/>
          </a:stretch>
        </p:blipFill>
        <p:spPr bwMode="auto">
          <a:xfrm>
            <a:off x="214313" y="1071563"/>
            <a:ext cx="1714500" cy="1285875"/>
          </a:xfrm>
          <a:prstGeom prst="rect">
            <a:avLst/>
          </a:prstGeom>
          <a:noFill/>
          <a:ln w="9525">
            <a:noFill/>
            <a:miter lim="800000"/>
            <a:headEnd/>
            <a:tailEnd/>
          </a:ln>
        </p:spPr>
      </p:pic>
      <p:pic>
        <p:nvPicPr>
          <p:cNvPr id="46086" name="Picture 8" descr="http://www.lankey.ru/blog/wp-content/uploads/2009/09/VMware_test_2.jpg"/>
          <p:cNvPicPr>
            <a:picLocks noChangeAspect="1" noChangeArrowheads="1"/>
          </p:cNvPicPr>
          <p:nvPr/>
        </p:nvPicPr>
        <p:blipFill>
          <a:blip r:embed="rId4"/>
          <a:srcRect/>
          <a:stretch>
            <a:fillRect/>
          </a:stretch>
        </p:blipFill>
        <p:spPr bwMode="auto">
          <a:xfrm>
            <a:off x="4572000" y="785794"/>
            <a:ext cx="2357437" cy="1500198"/>
          </a:xfrm>
          <a:prstGeom prst="rect">
            <a:avLst/>
          </a:prstGeom>
          <a:noFill/>
          <a:ln w="9525">
            <a:noFill/>
            <a:miter lim="800000"/>
            <a:headEnd/>
            <a:tailEnd/>
          </a:ln>
        </p:spPr>
      </p:pic>
      <p:pic>
        <p:nvPicPr>
          <p:cNvPr id="46087" name="Picture 10" descr="http://www.blog.arun-prabha.com/wp-content/uploads/2007/04/vmware10.png"/>
          <p:cNvPicPr>
            <a:picLocks noChangeAspect="1" noChangeArrowheads="1"/>
          </p:cNvPicPr>
          <p:nvPr/>
        </p:nvPicPr>
        <p:blipFill>
          <a:blip r:embed="rId5"/>
          <a:srcRect/>
          <a:stretch>
            <a:fillRect/>
          </a:stretch>
        </p:blipFill>
        <p:spPr bwMode="auto">
          <a:xfrm>
            <a:off x="6429388" y="2928934"/>
            <a:ext cx="2589213" cy="1971675"/>
          </a:xfrm>
          <a:prstGeom prst="rect">
            <a:avLst/>
          </a:prstGeom>
          <a:noFill/>
          <a:ln w="9525">
            <a:noFill/>
            <a:miter lim="800000"/>
            <a:headEnd/>
            <a:tailEnd/>
          </a:ln>
        </p:spPr>
      </p:pic>
      <p:pic>
        <p:nvPicPr>
          <p:cNvPr id="46088" name="Picture 12" descr="http://www.ixbt.com/cm/images/virtualization-vmware-maintenance/figure_converter.gif"/>
          <p:cNvPicPr>
            <a:picLocks noChangeAspect="1" noChangeArrowheads="1"/>
          </p:cNvPicPr>
          <p:nvPr/>
        </p:nvPicPr>
        <p:blipFill>
          <a:blip r:embed="rId6"/>
          <a:srcRect/>
          <a:stretch>
            <a:fillRect/>
          </a:stretch>
        </p:blipFill>
        <p:spPr bwMode="auto">
          <a:xfrm>
            <a:off x="2143108" y="785794"/>
            <a:ext cx="2076450" cy="1420813"/>
          </a:xfrm>
          <a:prstGeom prst="rect">
            <a:avLst/>
          </a:prstGeom>
          <a:noFill/>
          <a:ln w="9525">
            <a:noFill/>
            <a:miter lim="800000"/>
            <a:headEnd/>
            <a:tailEnd/>
          </a:ln>
        </p:spPr>
      </p:pic>
      <p:sp>
        <p:nvSpPr>
          <p:cNvPr id="8" name="AutoShape 4"/>
          <p:cNvSpPr>
            <a:spLocks noChangeArrowheads="1"/>
          </p:cNvSpPr>
          <p:nvPr/>
        </p:nvSpPr>
        <p:spPr bwMode="auto">
          <a:xfrm>
            <a:off x="109538" y="2276475"/>
            <a:ext cx="6272212" cy="596900"/>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lIns="457200" anchor="ctr">
            <a:spAutoFit/>
          </a:bodyPr>
          <a:lstStyle/>
          <a:p>
            <a:pPr>
              <a:defRPr/>
            </a:pPr>
            <a:r>
              <a:rPr lang="en-US" altLang="ru-RU" sz="1600" dirty="0">
                <a:latin typeface="Times New Roman" pitchFamily="18" charset="0"/>
                <a:cs typeface="Times New Roman" pitchFamily="18" charset="0"/>
              </a:rPr>
              <a:t>We have opened </a:t>
            </a:r>
            <a:r>
              <a:rPr lang="ru-RU" altLang="ru-RU" sz="1600" dirty="0">
                <a:latin typeface="Times New Roman" pitchFamily="18" charset="0"/>
                <a:cs typeface="Times New Roman" pitchFamily="18" charset="0"/>
              </a:rPr>
              <a:t>6-</a:t>
            </a:r>
            <a:r>
              <a:rPr lang="en-US" altLang="ru-RU" sz="1600" dirty="0" err="1">
                <a:latin typeface="Times New Roman" pitchFamily="18" charset="0"/>
                <a:cs typeface="Times New Roman" pitchFamily="18" charset="0"/>
              </a:rPr>
              <a:t>th</a:t>
            </a:r>
            <a:r>
              <a:rPr lang="en-US" altLang="ru-RU" sz="1600" dirty="0">
                <a:latin typeface="Times New Roman" pitchFamily="18" charset="0"/>
                <a:cs typeface="Times New Roman" pitchFamily="18" charset="0"/>
              </a:rPr>
              <a:t> in Russia and </a:t>
            </a:r>
            <a:r>
              <a:rPr lang="ru-RU" altLang="ru-RU" sz="1600" dirty="0">
                <a:latin typeface="Times New Roman" pitchFamily="18" charset="0"/>
                <a:cs typeface="Times New Roman" pitchFamily="18" charset="0"/>
              </a:rPr>
              <a:t>2-</a:t>
            </a:r>
            <a:r>
              <a:rPr lang="en-US" altLang="ru-RU" sz="1600" dirty="0" err="1">
                <a:latin typeface="Times New Roman" pitchFamily="18" charset="0"/>
                <a:cs typeface="Times New Roman" pitchFamily="18" charset="0"/>
              </a:rPr>
              <a:t>nd</a:t>
            </a:r>
            <a:r>
              <a:rPr lang="en-US" altLang="ru-RU" sz="1600" dirty="0">
                <a:latin typeface="Times New Roman" pitchFamily="18" charset="0"/>
                <a:cs typeface="Times New Roman" pitchFamily="18" charset="0"/>
              </a:rPr>
              <a:t> on North-West Russia </a:t>
            </a:r>
            <a:r>
              <a:rPr lang="ru-RU" altLang="ru-RU" sz="1600" dirty="0">
                <a:latin typeface="Times New Roman" pitchFamily="18" charset="0"/>
                <a:cs typeface="Times New Roman" pitchFamily="18" charset="0"/>
              </a:rPr>
              <a:t>V</a:t>
            </a:r>
            <a:r>
              <a:rPr lang="en-US" altLang="ru-RU" sz="1600" dirty="0">
                <a:latin typeface="Times New Roman" pitchFamily="18" charset="0"/>
                <a:cs typeface="Times New Roman" pitchFamily="18" charset="0"/>
              </a:rPr>
              <a:t>Mw</a:t>
            </a:r>
            <a:r>
              <a:rPr lang="ru-RU" altLang="ru-RU" sz="1600" dirty="0" err="1">
                <a:latin typeface="Times New Roman" pitchFamily="18" charset="0"/>
                <a:cs typeface="Times New Roman" pitchFamily="18" charset="0"/>
              </a:rPr>
              <a:t>are</a:t>
            </a:r>
            <a:r>
              <a:rPr lang="ru-RU" altLang="ru-RU" sz="1600" dirty="0">
                <a:latin typeface="Times New Roman" pitchFamily="18" charset="0"/>
                <a:cs typeface="Times New Roman" pitchFamily="18" charset="0"/>
              </a:rPr>
              <a:t> </a:t>
            </a:r>
            <a:r>
              <a:rPr lang="en-US" altLang="ru-RU" sz="1600" dirty="0">
                <a:latin typeface="Times New Roman" pitchFamily="18" charset="0"/>
                <a:cs typeface="Times New Roman" pitchFamily="18" charset="0"/>
              </a:rPr>
              <a:t>Academy</a:t>
            </a:r>
            <a:endParaRPr lang="ru-RU" altLang="ru-RU" sz="1600" dirty="0">
              <a:latin typeface="Times New Roman" pitchFamily="18" charset="0"/>
              <a:cs typeface="Times New Roman" pitchFamily="18" charset="0"/>
            </a:endParaRPr>
          </a:p>
        </p:txBody>
      </p:sp>
      <p:sp>
        <p:nvSpPr>
          <p:cNvPr id="37896" name="AutoShape 8"/>
          <p:cNvSpPr>
            <a:spLocks noChangeArrowheads="1"/>
          </p:cNvSpPr>
          <p:nvPr/>
        </p:nvSpPr>
        <p:spPr bwMode="auto">
          <a:xfrm>
            <a:off x="71438" y="2205038"/>
            <a:ext cx="392112" cy="360362"/>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sp>
        <p:nvSpPr>
          <p:cNvPr id="10" name="AutoShape 4"/>
          <p:cNvSpPr>
            <a:spLocks noChangeArrowheads="1"/>
          </p:cNvSpPr>
          <p:nvPr/>
        </p:nvSpPr>
        <p:spPr bwMode="auto">
          <a:xfrm>
            <a:off x="109538" y="3122613"/>
            <a:ext cx="6272212" cy="595312"/>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lIns="457200" anchor="ctr">
            <a:spAutoFit/>
          </a:bodyPr>
          <a:lstStyle/>
          <a:p>
            <a:pPr marL="0" lvl="1">
              <a:defRPr/>
            </a:pPr>
            <a:r>
              <a:rPr lang="en-US" altLang="ru-RU" sz="1600" dirty="0">
                <a:latin typeface="Times New Roman" pitchFamily="18" charset="0"/>
                <a:cs typeface="Times New Roman" pitchFamily="18" charset="0"/>
              </a:rPr>
              <a:t>Programs of </a:t>
            </a:r>
            <a:r>
              <a:rPr lang="en-US" altLang="ru-RU" sz="1600" dirty="0" err="1">
                <a:latin typeface="Times New Roman" pitchFamily="18" charset="0"/>
                <a:cs typeface="Times New Roman" pitchFamily="18" charset="0"/>
              </a:rPr>
              <a:t>Vmware</a:t>
            </a:r>
            <a:r>
              <a:rPr lang="en-US" altLang="ru-RU" sz="1600" dirty="0">
                <a:latin typeface="Times New Roman" pitchFamily="18" charset="0"/>
                <a:cs typeface="Times New Roman" pitchFamily="18" charset="0"/>
              </a:rPr>
              <a:t> Academy are integrated in education process of bachelors program </a:t>
            </a:r>
            <a:r>
              <a:rPr lang="ru-RU" altLang="ru-RU" sz="1600" dirty="0">
                <a:latin typeface="Times New Roman" pitchFamily="18" charset="0"/>
                <a:cs typeface="Times New Roman" pitchFamily="18" charset="0"/>
              </a:rPr>
              <a:t>10.03.01 «</a:t>
            </a:r>
            <a:r>
              <a:rPr lang="en-US" altLang="ru-RU" sz="1600" dirty="0">
                <a:latin typeface="Times New Roman" pitchFamily="18" charset="0"/>
                <a:cs typeface="Times New Roman" pitchFamily="18" charset="0"/>
              </a:rPr>
              <a:t>Information Security</a:t>
            </a:r>
            <a:r>
              <a:rPr lang="ru-RU" altLang="ru-RU" sz="1600" dirty="0">
                <a:latin typeface="Times New Roman" pitchFamily="18" charset="0"/>
                <a:cs typeface="Times New Roman" pitchFamily="18" charset="0"/>
              </a:rPr>
              <a:t>»</a:t>
            </a:r>
          </a:p>
        </p:txBody>
      </p:sp>
      <p:sp>
        <p:nvSpPr>
          <p:cNvPr id="37898" name="AutoShape 8"/>
          <p:cNvSpPr>
            <a:spLocks noChangeArrowheads="1"/>
          </p:cNvSpPr>
          <p:nvPr/>
        </p:nvSpPr>
        <p:spPr bwMode="auto">
          <a:xfrm>
            <a:off x="71438" y="2997200"/>
            <a:ext cx="392112" cy="360363"/>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sp>
        <p:nvSpPr>
          <p:cNvPr id="12" name="AutoShape 4"/>
          <p:cNvSpPr>
            <a:spLocks noChangeArrowheads="1"/>
          </p:cNvSpPr>
          <p:nvPr/>
        </p:nvSpPr>
        <p:spPr bwMode="auto">
          <a:xfrm>
            <a:off x="109538" y="4130675"/>
            <a:ext cx="6272212" cy="595313"/>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lIns="457200" anchor="ctr">
            <a:spAutoFit/>
          </a:bodyPr>
          <a:lstStyle/>
          <a:p>
            <a:pPr marL="0" lvl="1">
              <a:defRPr/>
            </a:pPr>
            <a:r>
              <a:rPr lang="en-US" altLang="ru-RU" sz="1600" dirty="0">
                <a:latin typeface="Times New Roman" pitchFamily="18" charset="0"/>
                <a:cs typeface="Times New Roman" pitchFamily="18" charset="0"/>
              </a:rPr>
              <a:t>Students of other programs could study in academy as additional program </a:t>
            </a:r>
            <a:endParaRPr lang="ru-RU" altLang="ru-RU" sz="1600" dirty="0">
              <a:latin typeface="Times New Roman" pitchFamily="18" charset="0"/>
              <a:cs typeface="Times New Roman" pitchFamily="18" charset="0"/>
            </a:endParaRPr>
          </a:p>
        </p:txBody>
      </p:sp>
      <p:sp>
        <p:nvSpPr>
          <p:cNvPr id="37900" name="AutoShape 8"/>
          <p:cNvSpPr>
            <a:spLocks noChangeArrowheads="1"/>
          </p:cNvSpPr>
          <p:nvPr/>
        </p:nvSpPr>
        <p:spPr bwMode="auto">
          <a:xfrm>
            <a:off x="71438" y="4059238"/>
            <a:ext cx="392112" cy="360362"/>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sp>
        <p:nvSpPr>
          <p:cNvPr id="14" name="AutoShape 4"/>
          <p:cNvSpPr>
            <a:spLocks noChangeArrowheads="1"/>
          </p:cNvSpPr>
          <p:nvPr/>
        </p:nvSpPr>
        <p:spPr bwMode="auto">
          <a:xfrm>
            <a:off x="109538" y="4868863"/>
            <a:ext cx="6272212" cy="595312"/>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lIns="457200" anchor="ctr">
            <a:spAutoFit/>
          </a:bodyPr>
          <a:lstStyle/>
          <a:p>
            <a:pPr>
              <a:defRPr/>
            </a:pPr>
            <a:r>
              <a:rPr lang="en-US" altLang="ru-RU" sz="1600" dirty="0">
                <a:latin typeface="Times New Roman" pitchFamily="18" charset="0"/>
                <a:cs typeface="Times New Roman" pitchFamily="18" charset="0"/>
              </a:rPr>
              <a:t>After graduating students have an ability to pass international certified exams to become VCP.</a:t>
            </a:r>
            <a:endParaRPr lang="ru-RU" altLang="ru-RU" sz="1600" dirty="0">
              <a:latin typeface="Times New Roman" pitchFamily="18" charset="0"/>
              <a:cs typeface="Times New Roman" pitchFamily="18" charset="0"/>
            </a:endParaRPr>
          </a:p>
        </p:txBody>
      </p:sp>
      <p:sp>
        <p:nvSpPr>
          <p:cNvPr id="37902" name="AutoShape 8"/>
          <p:cNvSpPr>
            <a:spLocks noChangeArrowheads="1"/>
          </p:cNvSpPr>
          <p:nvPr/>
        </p:nvSpPr>
        <p:spPr bwMode="auto">
          <a:xfrm>
            <a:off x="71438" y="4868863"/>
            <a:ext cx="392112" cy="360362"/>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sp>
        <p:nvSpPr>
          <p:cNvPr id="16" name="AutoShape 4"/>
          <p:cNvSpPr>
            <a:spLocks noChangeArrowheads="1"/>
          </p:cNvSpPr>
          <p:nvPr/>
        </p:nvSpPr>
        <p:spPr bwMode="auto">
          <a:xfrm>
            <a:off x="109538" y="5732463"/>
            <a:ext cx="6272212" cy="596900"/>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lIns="457200" anchor="ctr">
            <a:spAutoFit/>
          </a:bodyPr>
          <a:lstStyle/>
          <a:p>
            <a:pPr>
              <a:defRPr/>
            </a:pPr>
            <a:r>
              <a:rPr lang="en-US" altLang="ru-RU" sz="1600" dirty="0">
                <a:latin typeface="Times New Roman" pitchFamily="18" charset="0"/>
                <a:cs typeface="Times New Roman" pitchFamily="18" charset="0"/>
              </a:rPr>
              <a:t>During studying in the academy students have an ability to get discount for certified exam, free </a:t>
            </a:r>
            <a:r>
              <a:rPr lang="ru-RU" altLang="ru-RU" sz="1600" dirty="0">
                <a:latin typeface="Times New Roman" pitchFamily="18" charset="0"/>
                <a:cs typeface="Times New Roman" pitchFamily="18" charset="0"/>
              </a:rPr>
              <a:t>VM</a:t>
            </a:r>
            <a:r>
              <a:rPr lang="en-US" altLang="ru-RU" sz="1600" dirty="0">
                <a:latin typeface="Times New Roman" pitchFamily="18" charset="0"/>
                <a:cs typeface="Times New Roman" pitchFamily="18" charset="0"/>
              </a:rPr>
              <a:t>Ware software.</a:t>
            </a:r>
            <a:endParaRPr lang="ru-RU" altLang="ru-RU" sz="1600" dirty="0">
              <a:latin typeface="Times New Roman" pitchFamily="18" charset="0"/>
              <a:cs typeface="Times New Roman" pitchFamily="18" charset="0"/>
            </a:endParaRPr>
          </a:p>
        </p:txBody>
      </p:sp>
      <p:sp>
        <p:nvSpPr>
          <p:cNvPr id="37904" name="AutoShape 8"/>
          <p:cNvSpPr>
            <a:spLocks noChangeArrowheads="1"/>
          </p:cNvSpPr>
          <p:nvPr/>
        </p:nvSpPr>
        <p:spPr bwMode="auto">
          <a:xfrm>
            <a:off x="71438" y="5661025"/>
            <a:ext cx="392112" cy="360363"/>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rrowheads="1"/>
          </p:cNvSpPr>
          <p:nvPr/>
        </p:nvSpPr>
        <p:spPr bwMode="auto">
          <a:xfrm>
            <a:off x="0" y="0"/>
            <a:ext cx="9144000" cy="76517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800" dirty="0">
                <a:latin typeface="Times New Roman" pitchFamily="18" charset="0"/>
                <a:cs typeface="Times New Roman" pitchFamily="18" charset="0"/>
              </a:rPr>
              <a:t>Subjects of </a:t>
            </a:r>
            <a:r>
              <a:rPr lang="ru-RU" sz="2800" dirty="0">
                <a:latin typeface="Times New Roman" pitchFamily="18" charset="0"/>
                <a:cs typeface="Times New Roman" pitchFamily="18" charset="0"/>
              </a:rPr>
              <a:t>EMC</a:t>
            </a:r>
            <a:r>
              <a:rPr lang="ru-RU" sz="2800" baseline="30000" dirty="0">
                <a:latin typeface="Times New Roman" pitchFamily="18" charset="0"/>
                <a:cs typeface="Times New Roman" pitchFamily="18" charset="0"/>
              </a:rPr>
              <a:t>2</a:t>
            </a:r>
            <a:r>
              <a:rPr lang="en-US" sz="2800" baseline="30000" dirty="0">
                <a:latin typeface="Times New Roman" pitchFamily="18" charset="0"/>
                <a:cs typeface="Times New Roman" pitchFamily="18" charset="0"/>
              </a:rPr>
              <a:t> </a:t>
            </a:r>
            <a:r>
              <a:rPr lang="en-US" sz="2800" dirty="0">
                <a:latin typeface="Times New Roman" pitchFamily="18" charset="0"/>
                <a:cs typeface="Times New Roman" pitchFamily="18" charset="0"/>
              </a:rPr>
              <a:t>Academy</a:t>
            </a:r>
            <a:endParaRPr lang="ru-RU" sz="2800" dirty="0">
              <a:latin typeface="Times New Roman" pitchFamily="18" charset="0"/>
              <a:cs typeface="Times New Roman" pitchFamily="18" charset="0"/>
            </a:endParaRPr>
          </a:p>
        </p:txBody>
      </p:sp>
      <p:sp>
        <p:nvSpPr>
          <p:cNvPr id="47109" name="Содержимое 2"/>
          <p:cNvSpPr>
            <a:spLocks noGrp="1"/>
          </p:cNvSpPr>
          <p:nvPr>
            <p:ph idx="1"/>
          </p:nvPr>
        </p:nvSpPr>
        <p:spPr>
          <a:xfrm>
            <a:off x="142875" y="2643188"/>
            <a:ext cx="6786579" cy="4214812"/>
          </a:xfrm>
        </p:spPr>
        <p:txBody>
          <a:bodyPr/>
          <a:lstStyle/>
          <a:p>
            <a:pPr eaLnBrk="1" hangingPunct="1"/>
            <a:r>
              <a:rPr lang="en-US" altLang="ru-RU" sz="2000" dirty="0" smtClean="0">
                <a:latin typeface="Times New Roman" pitchFamily="18" charset="0"/>
                <a:cs typeface="Times New Roman" pitchFamily="18" charset="0"/>
              </a:rPr>
              <a:t>Starting from </a:t>
            </a:r>
            <a:r>
              <a:rPr lang="ru-RU" altLang="ru-RU" sz="2000" dirty="0" smtClean="0">
                <a:latin typeface="Times New Roman" pitchFamily="18" charset="0"/>
                <a:cs typeface="Times New Roman" pitchFamily="18" charset="0"/>
              </a:rPr>
              <a:t>2007 </a:t>
            </a:r>
            <a:r>
              <a:rPr lang="en-US" altLang="ru-RU" sz="2000" dirty="0" smtClean="0">
                <a:latin typeface="Times New Roman" pitchFamily="18" charset="0"/>
                <a:cs typeface="Times New Roman" pitchFamily="18" charset="0"/>
              </a:rPr>
              <a:t>year there are integrated subjects from </a:t>
            </a:r>
            <a:r>
              <a:rPr lang="ru-RU" altLang="ru-RU" sz="2000" dirty="0" smtClean="0">
                <a:latin typeface="Times New Roman" pitchFamily="18" charset="0"/>
                <a:cs typeface="Times New Roman" pitchFamily="18" charset="0"/>
              </a:rPr>
              <a:t>EMC</a:t>
            </a:r>
            <a:r>
              <a:rPr lang="ru-RU" altLang="ru-RU" sz="2000" baseline="30000" dirty="0" smtClean="0">
                <a:latin typeface="Times New Roman" pitchFamily="18" charset="0"/>
                <a:cs typeface="Times New Roman" pitchFamily="18" charset="0"/>
              </a:rPr>
              <a:t>2</a:t>
            </a:r>
            <a:r>
              <a:rPr lang="ru-RU" altLang="ru-RU" sz="2000" dirty="0" smtClean="0">
                <a:latin typeface="Times New Roman" pitchFamily="18" charset="0"/>
                <a:cs typeface="Times New Roman" pitchFamily="18" charset="0"/>
              </a:rPr>
              <a:t> </a:t>
            </a:r>
            <a:r>
              <a:rPr lang="en-US" altLang="ru-RU" sz="2000" dirty="0" smtClean="0">
                <a:latin typeface="Times New Roman" pitchFamily="18" charset="0"/>
                <a:cs typeface="Times New Roman" pitchFamily="18" charset="0"/>
              </a:rPr>
              <a:t>Academy</a:t>
            </a:r>
            <a:r>
              <a:rPr lang="ru-RU" altLang="ru-RU" sz="2000" dirty="0" smtClean="0">
                <a:latin typeface="Times New Roman" pitchFamily="18" charset="0"/>
                <a:cs typeface="Times New Roman" pitchFamily="18" charset="0"/>
              </a:rPr>
              <a:t>;</a:t>
            </a:r>
          </a:p>
          <a:p>
            <a:pPr eaLnBrk="1" hangingPunct="1"/>
            <a:r>
              <a:rPr lang="en-US" altLang="ru-RU" sz="2000" dirty="0" smtClean="0">
                <a:latin typeface="Times New Roman" pitchFamily="18" charset="0"/>
                <a:cs typeface="Times New Roman" pitchFamily="18" charset="0"/>
              </a:rPr>
              <a:t>Programs of </a:t>
            </a:r>
            <a:r>
              <a:rPr lang="ru-RU" altLang="ru-RU" sz="2000" dirty="0" smtClean="0">
                <a:latin typeface="Times New Roman" pitchFamily="18" charset="0"/>
                <a:cs typeface="Times New Roman" pitchFamily="18" charset="0"/>
              </a:rPr>
              <a:t>EMC</a:t>
            </a:r>
            <a:r>
              <a:rPr lang="ru-RU" altLang="ru-RU" sz="2000" baseline="30000" dirty="0" smtClean="0">
                <a:latin typeface="Times New Roman" pitchFamily="18" charset="0"/>
                <a:cs typeface="Times New Roman" pitchFamily="18" charset="0"/>
              </a:rPr>
              <a:t>2</a:t>
            </a:r>
            <a:r>
              <a:rPr lang="ru-RU" altLang="ru-RU" sz="2000" dirty="0" smtClean="0">
                <a:latin typeface="Times New Roman" pitchFamily="18" charset="0"/>
                <a:cs typeface="Times New Roman" pitchFamily="18" charset="0"/>
              </a:rPr>
              <a:t> </a:t>
            </a:r>
            <a:r>
              <a:rPr lang="en-US" altLang="ru-RU" sz="2000" dirty="0" smtClean="0">
                <a:latin typeface="Times New Roman" pitchFamily="18" charset="0"/>
                <a:cs typeface="Times New Roman" pitchFamily="18" charset="0"/>
              </a:rPr>
              <a:t>academy integrated in education process of bachelors program “Service”</a:t>
            </a:r>
            <a:r>
              <a:rPr lang="ru-RU" altLang="ru-RU" sz="2000" dirty="0" smtClean="0">
                <a:latin typeface="Times New Roman" pitchFamily="18" charset="0"/>
                <a:cs typeface="Times New Roman" pitchFamily="18" charset="0"/>
              </a:rPr>
              <a:t>;  </a:t>
            </a:r>
          </a:p>
          <a:p>
            <a:pPr eaLnBrk="1" hangingPunct="1"/>
            <a:r>
              <a:rPr lang="en-US" altLang="ru-RU" sz="2000" dirty="0" smtClean="0">
                <a:latin typeface="Times New Roman" pitchFamily="18" charset="0"/>
                <a:cs typeface="Times New Roman" pitchFamily="18" charset="0"/>
              </a:rPr>
              <a:t>After graduating students have an ability to pass certification exams EMC Proven Professional</a:t>
            </a:r>
            <a:r>
              <a:rPr lang="ru-RU" altLang="ru-RU" sz="2000" dirty="0" smtClean="0">
                <a:latin typeface="Times New Roman" pitchFamily="18" charset="0"/>
                <a:cs typeface="Times New Roman" pitchFamily="18" charset="0"/>
              </a:rPr>
              <a:t>, </a:t>
            </a:r>
            <a:r>
              <a:rPr lang="en-US" altLang="ru-RU" sz="2000" dirty="0" smtClean="0">
                <a:latin typeface="Times New Roman" pitchFamily="18" charset="0"/>
                <a:cs typeface="Times New Roman" pitchFamily="18" charset="0"/>
              </a:rPr>
              <a:t>that are valid all round the world</a:t>
            </a:r>
            <a:r>
              <a:rPr lang="ru-RU" altLang="ru-RU" sz="2000" dirty="0" smtClean="0">
                <a:latin typeface="Times New Roman" pitchFamily="18" charset="0"/>
                <a:cs typeface="Times New Roman" pitchFamily="18" charset="0"/>
              </a:rPr>
              <a:t>;  </a:t>
            </a:r>
          </a:p>
          <a:p>
            <a:pPr eaLnBrk="1" hangingPunct="1"/>
            <a:r>
              <a:rPr lang="en-US" altLang="ru-RU" sz="2000" dirty="0" smtClean="0">
                <a:latin typeface="Times New Roman" pitchFamily="18" charset="0"/>
                <a:cs typeface="Times New Roman" pitchFamily="18" charset="0"/>
              </a:rPr>
              <a:t>Our students have a discount for certification exam</a:t>
            </a:r>
            <a:r>
              <a:rPr lang="ru-RU" altLang="ru-RU" sz="2000" dirty="0" smtClean="0">
                <a:latin typeface="Times New Roman" pitchFamily="18" charset="0"/>
                <a:cs typeface="Times New Roman" pitchFamily="18" charset="0"/>
              </a:rPr>
              <a:t>.</a:t>
            </a:r>
          </a:p>
        </p:txBody>
      </p:sp>
      <p:pic>
        <p:nvPicPr>
          <p:cNvPr id="47110" name="Picture 2" descr="http://servernews.ru/assets/external/illustrations/2012/12/20/733424/emc_logo.jpg"/>
          <p:cNvPicPr>
            <a:picLocks noChangeAspect="1" noChangeArrowheads="1"/>
          </p:cNvPicPr>
          <p:nvPr/>
        </p:nvPicPr>
        <p:blipFill>
          <a:blip r:embed="rId3"/>
          <a:srcRect/>
          <a:stretch>
            <a:fillRect/>
          </a:stretch>
        </p:blipFill>
        <p:spPr bwMode="auto">
          <a:xfrm>
            <a:off x="0" y="857250"/>
            <a:ext cx="2773363" cy="1577975"/>
          </a:xfrm>
          <a:prstGeom prst="rect">
            <a:avLst/>
          </a:prstGeom>
          <a:noFill/>
          <a:ln w="9525">
            <a:noFill/>
            <a:miter lim="800000"/>
            <a:headEnd/>
            <a:tailEnd/>
          </a:ln>
        </p:spPr>
      </p:pic>
      <p:pic>
        <p:nvPicPr>
          <p:cNvPr id="47111" name="Picture 6" descr="http://digex.spb.ru/images/stories/news4/EMC-VMAX-40K.gif"/>
          <p:cNvPicPr>
            <a:picLocks noChangeAspect="1" noChangeArrowheads="1"/>
          </p:cNvPicPr>
          <p:nvPr/>
        </p:nvPicPr>
        <p:blipFill>
          <a:blip r:embed="rId4"/>
          <a:srcRect/>
          <a:stretch>
            <a:fillRect/>
          </a:stretch>
        </p:blipFill>
        <p:spPr bwMode="auto">
          <a:xfrm>
            <a:off x="5835650" y="914400"/>
            <a:ext cx="3036888" cy="1871663"/>
          </a:xfrm>
          <a:prstGeom prst="rect">
            <a:avLst/>
          </a:prstGeom>
          <a:noFill/>
          <a:ln w="9525">
            <a:noFill/>
            <a:miter lim="800000"/>
            <a:headEnd/>
            <a:tailEnd/>
          </a:ln>
        </p:spPr>
      </p:pic>
      <p:pic>
        <p:nvPicPr>
          <p:cNvPr id="47112" name="Picture 8" descr="https://encrypted-tbn0.gstatic.com/images?q=tbn:ANd9GcQs9hoNYsCTVfF8BwdjctxVix81gH-nQwLMK90rfl8OaUBruXUfiw"/>
          <p:cNvPicPr>
            <a:picLocks noChangeAspect="1" noChangeArrowheads="1"/>
          </p:cNvPicPr>
          <p:nvPr/>
        </p:nvPicPr>
        <p:blipFill>
          <a:blip r:embed="rId5"/>
          <a:srcRect/>
          <a:stretch>
            <a:fillRect/>
          </a:stretch>
        </p:blipFill>
        <p:spPr bwMode="auto">
          <a:xfrm>
            <a:off x="2786063" y="1071563"/>
            <a:ext cx="2846387" cy="1357312"/>
          </a:xfrm>
          <a:prstGeom prst="rect">
            <a:avLst/>
          </a:prstGeom>
          <a:noFill/>
          <a:ln w="9525">
            <a:noFill/>
            <a:miter lim="800000"/>
            <a:headEnd/>
            <a:tailEnd/>
          </a:ln>
        </p:spPr>
      </p:pic>
      <p:pic>
        <p:nvPicPr>
          <p:cNvPr id="8194" name="Picture 2" descr="http://www.zss.sut.ru/useruploads/images/image005.jpg"/>
          <p:cNvPicPr>
            <a:picLocks noChangeAspect="1" noChangeArrowheads="1"/>
          </p:cNvPicPr>
          <p:nvPr/>
        </p:nvPicPr>
        <p:blipFill>
          <a:blip r:embed="rId6"/>
          <a:srcRect/>
          <a:stretch>
            <a:fillRect/>
          </a:stretch>
        </p:blipFill>
        <p:spPr bwMode="auto">
          <a:xfrm>
            <a:off x="6286512" y="4714883"/>
            <a:ext cx="2857488" cy="2143117"/>
          </a:xfrm>
          <a:prstGeom prst="rect">
            <a:avLst/>
          </a:prstGeom>
          <a:noFill/>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rrowheads="1"/>
          </p:cNvSpPr>
          <p:nvPr/>
        </p:nvSpPr>
        <p:spPr bwMode="auto">
          <a:xfrm>
            <a:off x="0" y="0"/>
            <a:ext cx="9144000" cy="76517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800" dirty="0">
                <a:latin typeface="Times New Roman" pitchFamily="18" charset="0"/>
                <a:cs typeface="Times New Roman" pitchFamily="18" charset="0"/>
              </a:rPr>
              <a:t>Our partners and sponsors</a:t>
            </a:r>
            <a:endParaRPr lang="ru-RU" sz="2800" dirty="0">
              <a:latin typeface="Times New Roman" pitchFamily="18" charset="0"/>
              <a:cs typeface="Times New Roman" pitchFamily="18" charset="0"/>
            </a:endParaRPr>
          </a:p>
        </p:txBody>
      </p:sp>
      <p:sp>
        <p:nvSpPr>
          <p:cNvPr id="48133" name="Содержимое 2"/>
          <p:cNvSpPr>
            <a:spLocks noGrp="1"/>
          </p:cNvSpPr>
          <p:nvPr>
            <p:ph idx="1"/>
          </p:nvPr>
        </p:nvSpPr>
        <p:spPr>
          <a:xfrm>
            <a:off x="285750" y="2781300"/>
            <a:ext cx="4500563" cy="3643313"/>
          </a:xfrm>
        </p:spPr>
        <p:txBody>
          <a:bodyPr/>
          <a:lstStyle/>
          <a:p>
            <a:pPr eaLnBrk="1" hangingPunct="1"/>
            <a:r>
              <a:rPr lang="en-US" altLang="ru-RU" sz="2000" smtClean="0">
                <a:latin typeface="Times New Roman" pitchFamily="18" charset="0"/>
                <a:cs typeface="Times New Roman" pitchFamily="18" charset="0"/>
              </a:rPr>
              <a:t>Lanck</a:t>
            </a:r>
            <a:endParaRPr lang="ru-RU" altLang="ru-RU" sz="2000" smtClean="0">
              <a:latin typeface="Times New Roman" pitchFamily="18" charset="0"/>
              <a:cs typeface="Times New Roman" pitchFamily="18" charset="0"/>
            </a:endParaRPr>
          </a:p>
          <a:p>
            <a:pPr eaLnBrk="1" hangingPunct="1"/>
            <a:r>
              <a:rPr lang="en-US" altLang="ru-RU" sz="2000" smtClean="0">
                <a:latin typeface="Times New Roman" pitchFamily="18" charset="0"/>
                <a:cs typeface="Times New Roman" pitchFamily="18" charset="0"/>
              </a:rPr>
              <a:t>FastLane</a:t>
            </a:r>
            <a:endParaRPr lang="ru-RU" altLang="ru-RU" sz="2000" smtClean="0">
              <a:latin typeface="Times New Roman" pitchFamily="18" charset="0"/>
              <a:cs typeface="Times New Roman" pitchFamily="18" charset="0"/>
            </a:endParaRPr>
          </a:p>
          <a:p>
            <a:pPr eaLnBrk="1" hangingPunct="1"/>
            <a:r>
              <a:rPr lang="en-US" altLang="ru-RU" sz="2000" smtClean="0">
                <a:latin typeface="Times New Roman" pitchFamily="18" charset="0"/>
                <a:cs typeface="Times New Roman" pitchFamily="18" charset="0"/>
              </a:rPr>
              <a:t>Cisco</a:t>
            </a:r>
            <a:endParaRPr lang="ru-RU" altLang="ru-RU" sz="2000" smtClean="0">
              <a:latin typeface="Times New Roman" pitchFamily="18" charset="0"/>
              <a:cs typeface="Times New Roman" pitchFamily="18" charset="0"/>
            </a:endParaRPr>
          </a:p>
          <a:p>
            <a:pPr eaLnBrk="1" hangingPunct="1"/>
            <a:r>
              <a:rPr lang="ru-RU" altLang="ru-RU" sz="2000" smtClean="0">
                <a:latin typeface="Times New Roman" pitchFamily="18" charset="0"/>
                <a:cs typeface="Times New Roman" pitchFamily="18" charset="0"/>
              </a:rPr>
              <a:t>VMWare</a:t>
            </a:r>
          </a:p>
          <a:p>
            <a:pPr eaLnBrk="1" hangingPunct="1"/>
            <a:r>
              <a:rPr lang="ru-RU" altLang="ru-RU" sz="2000" smtClean="0">
                <a:latin typeface="Times New Roman" pitchFamily="18" charset="0"/>
                <a:cs typeface="Times New Roman" pitchFamily="18" charset="0"/>
              </a:rPr>
              <a:t>EMC</a:t>
            </a:r>
            <a:r>
              <a:rPr lang="ru-RU" altLang="ru-RU" sz="2000" baseline="30000" smtClean="0">
                <a:latin typeface="Times New Roman" pitchFamily="18" charset="0"/>
                <a:cs typeface="Times New Roman" pitchFamily="18" charset="0"/>
              </a:rPr>
              <a:t>2</a:t>
            </a:r>
            <a:endParaRPr lang="ru-RU" altLang="ru-RU" sz="2000" smtClean="0">
              <a:latin typeface="Times New Roman" pitchFamily="18" charset="0"/>
              <a:cs typeface="Times New Roman" pitchFamily="18" charset="0"/>
            </a:endParaRPr>
          </a:p>
          <a:p>
            <a:pPr eaLnBrk="1" hangingPunct="1"/>
            <a:r>
              <a:rPr lang="en-US" altLang="ru-RU" sz="2000" smtClean="0">
                <a:latin typeface="Times New Roman" pitchFamily="18" charset="0"/>
                <a:cs typeface="Times New Roman" pitchFamily="18" charset="0"/>
              </a:rPr>
              <a:t>Kodos</a:t>
            </a:r>
            <a:endParaRPr lang="ru-RU" altLang="ru-RU" sz="2000" smtClean="0">
              <a:latin typeface="Times New Roman" pitchFamily="18" charset="0"/>
              <a:cs typeface="Times New Roman" pitchFamily="18" charset="0"/>
            </a:endParaRPr>
          </a:p>
          <a:p>
            <a:pPr eaLnBrk="1" hangingPunct="1"/>
            <a:r>
              <a:rPr lang="en-US" altLang="ru-RU" sz="2000" smtClean="0">
                <a:latin typeface="Times New Roman" pitchFamily="18" charset="0"/>
                <a:cs typeface="Times New Roman" pitchFamily="18" charset="0"/>
              </a:rPr>
              <a:t>Ravelin</a:t>
            </a:r>
            <a:endParaRPr lang="ru-RU" altLang="ru-RU" sz="2000" smtClean="0">
              <a:latin typeface="Times New Roman" pitchFamily="18" charset="0"/>
              <a:cs typeface="Times New Roman" pitchFamily="18" charset="0"/>
            </a:endParaRPr>
          </a:p>
          <a:p>
            <a:pPr eaLnBrk="1" hangingPunct="1"/>
            <a:r>
              <a:rPr lang="en-US" altLang="ru-RU" sz="2000" smtClean="0">
                <a:latin typeface="Times New Roman" pitchFamily="18" charset="0"/>
                <a:cs typeface="Times New Roman" pitchFamily="18" charset="0"/>
              </a:rPr>
              <a:t>PerCo</a:t>
            </a:r>
            <a:endParaRPr lang="ru-RU" altLang="ru-RU" sz="2000" smtClean="0">
              <a:latin typeface="Times New Roman" pitchFamily="18" charset="0"/>
              <a:cs typeface="Times New Roman" pitchFamily="18" charset="0"/>
            </a:endParaRPr>
          </a:p>
          <a:p>
            <a:pPr eaLnBrk="1" hangingPunct="1"/>
            <a:r>
              <a:rPr lang="en-US" altLang="ru-RU" sz="2000" smtClean="0">
                <a:latin typeface="Times New Roman" pitchFamily="18" charset="0"/>
                <a:cs typeface="Times New Roman" pitchFamily="18" charset="0"/>
              </a:rPr>
              <a:t>Interfacedelity</a:t>
            </a:r>
            <a:endParaRPr lang="ru-RU" altLang="ru-RU" sz="2000" smtClean="0">
              <a:latin typeface="Times New Roman" pitchFamily="18" charset="0"/>
              <a:cs typeface="Times New Roman" pitchFamily="18" charset="0"/>
            </a:endParaRPr>
          </a:p>
          <a:p>
            <a:pPr eaLnBrk="1" hangingPunct="1"/>
            <a:r>
              <a:rPr lang="en-US" altLang="ru-RU" sz="2000" smtClean="0">
                <a:latin typeface="Times New Roman" pitchFamily="18" charset="0"/>
                <a:cs typeface="Times New Roman" pitchFamily="18" charset="0"/>
              </a:rPr>
              <a:t>SearchInform</a:t>
            </a:r>
          </a:p>
          <a:p>
            <a:pPr eaLnBrk="1" hangingPunct="1"/>
            <a:r>
              <a:rPr lang="en-US" altLang="ru-RU" sz="2000" smtClean="0">
                <a:latin typeface="Times New Roman" pitchFamily="18" charset="0"/>
                <a:cs typeface="Times New Roman" pitchFamily="18" charset="0"/>
              </a:rPr>
              <a:t>Kodbezopasnosti</a:t>
            </a:r>
            <a:endParaRPr lang="ru-RU" altLang="ru-RU" sz="2000" smtClean="0">
              <a:latin typeface="Times New Roman" pitchFamily="18" charset="0"/>
              <a:cs typeface="Times New Roman" pitchFamily="18" charset="0"/>
            </a:endParaRPr>
          </a:p>
        </p:txBody>
      </p:sp>
      <p:sp>
        <p:nvSpPr>
          <p:cNvPr id="48134" name="AutoShape 2" descr="data:image/jpeg;base64,/9j/4AAQSkZJRgABAQAAAQABAAD/2wCEAAkGBg8PDw8OEA8PDQ0NDw8QDRAMDw8QDQ8OFxAVFBQQFhIXHCYeFyUvGRQSHy8gIycpLC0sFR4xNjAqNSYtLCkBCQoKDgwOFw8PFywcFBwpKSkpKSk1KSkpKSkpKSkpKSkpLSkpKSkpKSkpKSkpKSkpLDIsLCkpLCksKSkpLCksKf/AABEIAJYAsAMBIgACEQEDEQH/xAAcAAACAwEBAQEAAAAAAAAAAAAAAQIDBAUHBgj/xABFEAACAgEBAwgGBQgJBQAAAAABAgADEQQSITEFBhMyQVFhcSKBkaGxwQcUQnLRI1JzgpKz4fA0YoOio7LC0vEVM1Njk//EABgBAQEBAQEAAAAAAAAAAAAAAAABAgME/8QAHhEBAQADAQACAwAAAAAAAAAAAAECETESA0EEIVH/2gAMAwEAAhEDEQA/APcYRQgOUX6gIQCCc54Yl0x8oDq+v5TWM3RaNWO4+6P60PGZFjnTxE21HVjuPuiTVgkgA5Az2cJmjo65+785LjNDZ0h7veIukPcPb/CcLnZznTk+kWsu2WbZUM2wgwMlmbBx/GZq+e1bVo/QttPprdRgsoQCvpNtA54nNZx3g57DjHk2+m6Q9w/aP4QNjdy/tH8J8trOe6VK2Vpa5Gs2q11SYKIBhkbZyxJIAUDsbulmh51NbeKcaXG0i7VV9lot2tvPRkVgHGyM53b5fJt9J0jf1faZC1rCMKVU9hKlserMlmKNG1H5f/y1/wDxP++MPd+fWf7Jv98tMgZdGy6ezvQ+SMP9Uf1pvD2H8ZAyBjUNt1L7QzJyvTdQfz2y2c1EIQgEUcICzMnKH2fM/CbJj5SOAv3se6ax6lULJCRWSE7ocKev+r84Qp6/6vzmbwYucfNyrXVrW5KFG2lYBW4jBUq24jHwBhRzY0y1V04YpWuyPTYbWSSSwG472byzOtFMDnV83NKoAFW4DABdyAM5xjPeZfTyTQhDLUgZSCDvJB7DkzRZYFBZiFVQSxJwAoGSSfKc8cru29NJqWB4F1rqBHYfTfI9YBgdKE5FnLFw46euv9Pq6FH93amWznE4ODZyenlqLrj7FrX4ypbI75kDPmrucmzx1lH9jo7mPta3HumXkXnhXqdSaatRdc1ZTplt01VVeyzbIKsBtZz444xo9SvrCZBjJGRaFb6B6K+UnI1dUeQ+EnOTQijhAUIRwFKtUgKHIzjePOWyGoPot5GWDnrLBK0lgndkR1df9U/ERQr6w+6fiJLwaIQhMDFy1/RdT+gu/dtPO+XeUdnVagMWYC1xgsxA38MZxPROWv6NqP0Nv+QzyfnDW7azVbILfl7Nwz+cY3Zx5fybdTR2cpLxwMeAAxMlmu4+PbJ0c3dbZ1NPdv8A6jAe0jE31cwNe3WrWsf+x0HwJmbnnXlmGWX04tus8Zu+id9vWapuOG04/vWN/pm9uY4X0bddo6j+b0oZ/wBntnX5jcz69Dc713PqOlZWsZtNZTWgVLAArP18mzs7ow39vZ8Px3He33RkGkjI9vrmnodNRujijnNoQhCAQhCATPrup6xNEo1g9A+r4yzoxJJiQWTE7snHX1h5H4iEE6w8j8pKL4o4pgVavTiyuyskgWIyErjaAIxkfz2TCvJ+o7dUqE8TptLVWSe8mwvOkYQjnf8ASAevfqrO/N5RT+rXsiA5C0vbSj/ptq3/ADkzoSJlVVTSlYwirWO6tQg9gkjGZEyCJiTrL5j4xkwp66+cK6cIQnNRCEIBCEIBKdX1G/ntl0q1PUbylnRz0lglay0TuycE6w8j8oRp1h5H5SUWwhCYCijmHlfUmuokMUyyqWXrIp3sw8cBseMDYxxvO4d53CYbeWtOpK9MjOPsVE22fsIC3unjOs+kZrC+xVQpALHpy19oTiCekJyfHw4Ti6znlq7tPZd01xpqfoyqFaqtvsXZX8J08/2o97o5cqsfowtgJOztOgVdogkKQTtLnBxlRNxnjP0XWmzWUPtA7dPSMquWZPymNl+47s+vhPZpmxUDJaYemP57JEyzSD0/UZmrG+OEJzUQhCAQhCASu8ei3kZORt6reR+EDnLLBK0lgnoZSgnWHrgI16w9clFsUcJgKcfnScaZj3HP+G5+U7E4nPA40lh8H/c2Sj8306dQ1rCwgtXs2qh39HgZBHdwMS7K6R761zULihVm427OS2xnhj7U16KrZ+stW9mCgGpWsNjo/ROGwOGQp4ygqRo11FSDD2uqISC20ASzbA343cc9onWo9A+iesfXEIZW2tMGYIDhHJJNe/u2QfXPYDPLPotpUapirFwKkydjYAc12FlA7d4AzPVDMZdWIGW6LrHy+cqMv0Q3ny+cxeLGyEITmohCEAhCEAkWG4+UlFA5VWcb+O/jx4y4RXddvONZ6GUhGnWHr+EQkl4j1zNFkMRwmQsTg89jjRW/df8Ac2Tvzic8NP0mkdNpaw52C77kTaRlDMewZI3+MD896bSKy6l0R3WsqdQQDhTlQpPhnZ9eJW1Lto676tgPaxArXBZFDEFj2dh7O3t7PReRvo33P+VexLmDWLo62atyOB6awrWeA6ufKfV8m8wKasYppQj7V5bVWZ+76KD2GdrlEcT6MtGi3WvX0hpKVgPaBlrFrIsx4bVg9onoxmfTaJKBtFyTjG1ZsKqrnOyqqFVR27hvxvziYtTzn0ynZVje/YtCl/L0uE527qx0jNGi+16vnPnjrNdd/wBuhNMh+3qTlwPuDt8+M6/IektrV+luN7swPV2VXdwUe+Zy4sdSEWITmpwhCARRxEwCIuJFjKXMDMz7TE95kllC2DaI37u+XKZ6JxlaJJOIkFk04iZqrYRxTAUIzFADOJql5QsdlQ1aakMQrn07GHfjeBn1ETtxGVHzFvJGlVh9a1L6m04wru2c5GMVrlvXNen1BVuj02jKJ22OvQ14yM43ZbtnRr0lKMWWtNtiSzBRtEk5J2pdgnwl2MemrtBLW2KcgYStcKpwM4Y7zvzxnS0vD1ykIP8AmX0zNVdCEJhRCEIBFiOLMBFZXYktibhA5l1OTngw4EQVuw7j7j5TQ675W1WZ1n6Q1Mtr4iZSSvHJHf2jzmihskS1GmKMnHGVmzPAZ9wnNUpFnA7YtknifUN3vj2QJRAuewY8/wAIivfv+EZMpsvUbuJ7hAmbAN3uErNx+6PHj7JWiMeA2fE7zLU0w4n0j4wiC3H7ILeJ3Ca9KG+0d/hIgS2qSquhFDMypwhFmAQjhAUTcIQgZW4xiEJ1QiokEp2TkEjw7IQgXisceJ8ZLEcJlCkWhCBntuCzmXcqhequPHdCE1BbyZrzYSD2TpgQhJViQEtSKEzVWR4hCZChCED/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tLang="ru-RU"/>
          </a:p>
        </p:txBody>
      </p:sp>
      <p:sp>
        <p:nvSpPr>
          <p:cNvPr id="48135" name="AutoShape 4" descr="data:image/jpeg;base64,/9j/4AAQSkZJRgABAQAAAQABAAD/2wCEAAkGBg8PDw8OEA8PDQ0NDw8QDRAMDw8QDQ8OFxAVFBQQFhIXHCYeFyUvGRQSHy8gIycpLC0sFR4xNjAqNSYtLCkBCQoKDgwOFw8PFywcFBwpKSkpKSk1KSkpKSkpKSkpKSkpLSkpKSkpKSkpKSkpKSkpLDIsLCkpLCksKSkpLCksKf/AABEIAJYAsAMBIgACEQEDEQH/xAAcAAACAwEBAQEAAAAAAAAAAAAAAQIDBAUHBgj/xABFEAACAgEBAwgGBQgJBQAAAAABAgADEQQSITEFBhMyQVFhcSKBkaGxwQcUQnLRI1JzgpKz4fA0YoOio7LC0vEVM1Njk//EABgBAQEBAQEAAAAAAAAAAAAAAAABAgME/8QAHhEBAQADAQACAwAAAAAAAAAAAAECETESA0EEIVH/2gAMAwEAAhEDEQA/APcYRQgOUX6gIQCCc54Yl0x8oDq+v5TWM3RaNWO4+6P60PGZFjnTxE21HVjuPuiTVgkgA5Az2cJmjo65+785LjNDZ0h7veIukPcPb/CcLnZznTk+kWsu2WbZUM2wgwMlmbBx/GZq+e1bVo/QttPprdRgsoQCvpNtA54nNZx3g57DjHk2+m6Q9w/aP4QNjdy/tH8J8trOe6VK2Vpa5Gs2q11SYKIBhkbZyxJIAUDsbulmh51NbeKcaXG0i7VV9lot2tvPRkVgHGyM53b5fJt9J0jf1faZC1rCMKVU9hKlserMlmKNG1H5f/y1/wDxP++MPd+fWf7Jv98tMgZdGy6ezvQ+SMP9Uf1pvD2H8ZAyBjUNt1L7QzJyvTdQfz2y2c1EIQgEUcICzMnKH2fM/CbJj5SOAv3se6ax6lULJCRWSE7ocKev+r84Qp6/6vzmbwYucfNyrXVrW5KFG2lYBW4jBUq24jHwBhRzY0y1V04YpWuyPTYbWSSSwG472byzOtFMDnV83NKoAFW4DABdyAM5xjPeZfTyTQhDLUgZSCDvJB7DkzRZYFBZiFVQSxJwAoGSSfKc8cru29NJqWB4F1rqBHYfTfI9YBgdKE5FnLFw46euv9Pq6FH93amWznE4ODZyenlqLrj7FrX4ypbI75kDPmrucmzx1lH9jo7mPta3HumXkXnhXqdSaatRdc1ZTplt01VVeyzbIKsBtZz444xo9SvrCZBjJGRaFb6B6K+UnI1dUeQ+EnOTQijhAUIRwFKtUgKHIzjePOWyGoPot5GWDnrLBK0lgndkR1df9U/ERQr6w+6fiJLwaIQhMDFy1/RdT+gu/dtPO+XeUdnVagMWYC1xgsxA38MZxPROWv6NqP0Nv+QzyfnDW7azVbILfl7Nwz+cY3Zx5fybdTR2cpLxwMeAAxMlmu4+PbJ0c3dbZ1NPdv8A6jAe0jE31cwNe3WrWsf+x0HwJmbnnXlmGWX04tus8Zu+id9vWapuOG04/vWN/pm9uY4X0bddo6j+b0oZ/wBntnX5jcz69Dc713PqOlZWsZtNZTWgVLAArP18mzs7ow39vZ8Px3He33RkGkjI9vrmnodNRujijnNoQhCAQhCATPrup6xNEo1g9A+r4yzoxJJiQWTE7snHX1h5H4iEE6w8j8pKL4o4pgVavTiyuyskgWIyErjaAIxkfz2TCvJ+o7dUqE8TptLVWSe8mwvOkYQjnf8ASAevfqrO/N5RT+rXsiA5C0vbSj/ptq3/ADkzoSJlVVTSlYwirWO6tQg9gkjGZEyCJiTrL5j4xkwp66+cK6cIQnNRCEIBCEIBKdX1G/ntl0q1PUbylnRz0lglay0TuycE6w8j8oRp1h5H5SUWwhCYCijmHlfUmuokMUyyqWXrIp3sw8cBseMDYxxvO4d53CYbeWtOpK9MjOPsVE22fsIC3unjOs+kZrC+xVQpALHpy19oTiCekJyfHw4Ti6znlq7tPZd01xpqfoyqFaqtvsXZX8J08/2o97o5cqsfowtgJOztOgVdogkKQTtLnBxlRNxnjP0XWmzWUPtA7dPSMquWZPymNl+47s+vhPZpmxUDJaYemP57JEyzSD0/UZmrG+OEJzUQhCAQhCASu8ei3kZORt6reR+EDnLLBK0lgnoZSgnWHrgI16w9clFsUcJgKcfnScaZj3HP+G5+U7E4nPA40lh8H/c2Sj8306dQ1rCwgtXs2qh39HgZBHdwMS7K6R761zULihVm427OS2xnhj7U16KrZ+stW9mCgGpWsNjo/ROGwOGQp4ygqRo11FSDD2uqISC20ASzbA343cc9onWo9A+iesfXEIZW2tMGYIDhHJJNe/u2QfXPYDPLPotpUapirFwKkydjYAc12FlA7d4AzPVDMZdWIGW6LrHy+cqMv0Q3ny+cxeLGyEITmohCEAhCEAkWG4+UlFA5VWcb+O/jx4y4RXddvONZ6GUhGnWHr+EQkl4j1zNFkMRwmQsTg89jjRW/df8Ac2Tvzic8NP0mkdNpaw52C77kTaRlDMewZI3+MD896bSKy6l0R3WsqdQQDhTlQpPhnZ9eJW1Lto676tgPaxArXBZFDEFj2dh7O3t7PReRvo33P+VexLmDWLo62atyOB6awrWeA6ufKfV8m8wKasYppQj7V5bVWZ+76KD2GdrlEcT6MtGi3WvX0hpKVgPaBlrFrIsx4bVg9onoxmfTaJKBtFyTjG1ZsKqrnOyqqFVR27hvxvziYtTzn0ynZVje/YtCl/L0uE527qx0jNGi+16vnPnjrNdd/wBuhNMh+3qTlwPuDt8+M6/IektrV+luN7swPV2VXdwUe+Zy4sdSEWITmpwhCARRxEwCIuJFjKXMDMz7TE95kllC2DaI37u+XKZ6JxlaJJOIkFk04iZqrYRxTAUIzFADOJql5QsdlQ1aakMQrn07GHfjeBn1ETtxGVHzFvJGlVh9a1L6m04wru2c5GMVrlvXNen1BVuj02jKJ22OvQ14yM43ZbtnRr0lKMWWtNtiSzBRtEk5J2pdgnwl2MemrtBLW2KcgYStcKpwM4Y7zvzxnS0vD1ykIP8AmX0zNVdCEJhRCEIBFiOLMBFZXYktibhA5l1OTngw4EQVuw7j7j5TQ675W1WZ1n6Q1Mtr4iZSSvHJHf2jzmihskS1GmKMnHGVmzPAZ9wnNUpFnA7YtknifUN3vj2QJRAuewY8/wAIivfv+EZMpsvUbuJ7hAmbAN3uErNx+6PHj7JWiMeA2fE7zLU0w4n0j4wiC3H7ILeJ3Ca9KG+0d/hIgS2qSquhFDMypwhFmAQjhAUTcIQgZW4xiEJ1QiokEp2TkEjw7IQgXisceJ8ZLEcJlCkWhCBntuCzmXcqhequPHdCE1BbyZrzYSD2TpgQhJViQEtSKEzVWR4hCZChCED/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tLang="ru-RU"/>
          </a:p>
        </p:txBody>
      </p:sp>
      <p:sp>
        <p:nvSpPr>
          <p:cNvPr id="48136" name="AutoShape 6" descr="data:image/jpeg;base64,/9j/4AAQSkZJRgABAQAAAQABAAD/2wCEAAkGBg8PDw8OEA8PDQ0NDw8QDRAMDw8QDQ8OFxAVFBQQFhIXHCYeFyUvGRQSHy8gIycpLC0sFR4xNjAqNSYtLCkBCQoKDgwOFw8PFywcFBwpKSkpKSk1KSkpKSkpKSkpKSkpLSkpKSkpKSkpKSkpKSkpLDIsLCkpLCksKSkpLCksKf/AABEIAJYAsAMBIgACEQEDEQH/xAAcAAACAwEBAQEAAAAAAAAAAAAAAQIDBAUHBgj/xABFEAACAgEBAwgGBQgJBQAAAAABAgADEQQSITEFBhMyQVFhcSKBkaGxwQcUQnLRI1JzgpKz4fA0YoOio7LC0vEVM1Njk//EABgBAQEBAQEAAAAAAAAAAAAAAAABAgME/8QAHhEBAQADAQACAwAAAAAAAAAAAAECETESA0EEIVH/2gAMAwEAAhEDEQA/APcYRQgOUX6gIQCCc54Yl0x8oDq+v5TWM3RaNWO4+6P60PGZFjnTxE21HVjuPuiTVgkgA5Az2cJmjo65+785LjNDZ0h7veIukPcPb/CcLnZznTk+kWsu2WbZUM2wgwMlmbBx/GZq+e1bVo/QttPprdRgsoQCvpNtA54nNZx3g57DjHk2+m6Q9w/aP4QNjdy/tH8J8trOe6VK2Vpa5Gs2q11SYKIBhkbZyxJIAUDsbulmh51NbeKcaXG0i7VV9lot2tvPRkVgHGyM53b5fJt9J0jf1faZC1rCMKVU9hKlserMlmKNG1H5f/y1/wDxP++MPd+fWf7Jv98tMgZdGy6ezvQ+SMP9Uf1pvD2H8ZAyBjUNt1L7QzJyvTdQfz2y2c1EIQgEUcICzMnKH2fM/CbJj5SOAv3se6ax6lULJCRWSE7ocKev+r84Qp6/6vzmbwYucfNyrXVrW5KFG2lYBW4jBUq24jHwBhRzY0y1V04YpWuyPTYbWSSSwG472byzOtFMDnV83NKoAFW4DABdyAM5xjPeZfTyTQhDLUgZSCDvJB7DkzRZYFBZiFVQSxJwAoGSSfKc8cru29NJqWB4F1rqBHYfTfI9YBgdKE5FnLFw46euv9Pq6FH93amWznE4ODZyenlqLrj7FrX4ypbI75kDPmrucmzx1lH9jo7mPta3HumXkXnhXqdSaatRdc1ZTplt01VVeyzbIKsBtZz444xo9SvrCZBjJGRaFb6B6K+UnI1dUeQ+EnOTQijhAUIRwFKtUgKHIzjePOWyGoPot5GWDnrLBK0lgndkR1df9U/ERQr6w+6fiJLwaIQhMDFy1/RdT+gu/dtPO+XeUdnVagMWYC1xgsxA38MZxPROWv6NqP0Nv+QzyfnDW7azVbILfl7Nwz+cY3Zx5fybdTR2cpLxwMeAAxMlmu4+PbJ0c3dbZ1NPdv8A6jAe0jE31cwNe3WrWsf+x0HwJmbnnXlmGWX04tus8Zu+id9vWapuOG04/vWN/pm9uY4X0bddo6j+b0oZ/wBntnX5jcz69Dc713PqOlZWsZtNZTWgVLAArP18mzs7ow39vZ8Px3He33RkGkjI9vrmnodNRujijnNoQhCAQhCATPrup6xNEo1g9A+r4yzoxJJiQWTE7snHX1h5H4iEE6w8j8pKL4o4pgVavTiyuyskgWIyErjaAIxkfz2TCvJ+o7dUqE8TptLVWSe8mwvOkYQjnf8ASAevfqrO/N5RT+rXsiA5C0vbSj/ptq3/ADkzoSJlVVTSlYwirWO6tQg9gkjGZEyCJiTrL5j4xkwp66+cK6cIQnNRCEIBCEIBKdX1G/ntl0q1PUbylnRz0lglay0TuycE6w8j8oRp1h5H5SUWwhCYCijmHlfUmuokMUyyqWXrIp3sw8cBseMDYxxvO4d53CYbeWtOpK9MjOPsVE22fsIC3unjOs+kZrC+xVQpALHpy19oTiCekJyfHw4Ti6znlq7tPZd01xpqfoyqFaqtvsXZX8J08/2o97o5cqsfowtgJOztOgVdogkKQTtLnBxlRNxnjP0XWmzWUPtA7dPSMquWZPymNl+47s+vhPZpmxUDJaYemP57JEyzSD0/UZmrG+OEJzUQhCAQhCASu8ei3kZORt6reR+EDnLLBK0lgnoZSgnWHrgI16w9clFsUcJgKcfnScaZj3HP+G5+U7E4nPA40lh8H/c2Sj8306dQ1rCwgtXs2qh39HgZBHdwMS7K6R761zULihVm427OS2xnhj7U16KrZ+stW9mCgGpWsNjo/ROGwOGQp4ygqRo11FSDD2uqISC20ASzbA343cc9onWo9A+iesfXEIZW2tMGYIDhHJJNe/u2QfXPYDPLPotpUapirFwKkydjYAc12FlA7d4AzPVDMZdWIGW6LrHy+cqMv0Q3ny+cxeLGyEITmohCEAhCEAkWG4+UlFA5VWcb+O/jx4y4RXddvONZ6GUhGnWHr+EQkl4j1zNFkMRwmQsTg89jjRW/df8Ac2Tvzic8NP0mkdNpaw52C77kTaRlDMewZI3+MD896bSKy6l0R3WsqdQQDhTlQpPhnZ9eJW1Lto676tgPaxArXBZFDEFj2dh7O3t7PReRvo33P+VexLmDWLo62atyOB6awrWeA6ufKfV8m8wKasYppQj7V5bVWZ+76KD2GdrlEcT6MtGi3WvX0hpKVgPaBlrFrIsx4bVg9onoxmfTaJKBtFyTjG1ZsKqrnOyqqFVR27hvxvziYtTzn0ynZVje/YtCl/L0uE527qx0jNGi+16vnPnjrNdd/wBuhNMh+3qTlwPuDt8+M6/IektrV+luN7swPV2VXdwUe+Zy4sdSEWITmpwhCARRxEwCIuJFjKXMDMz7TE95kllC2DaI37u+XKZ6JxlaJJOIkFk04iZqrYRxTAUIzFADOJql5QsdlQ1aakMQrn07GHfjeBn1ETtxGVHzFvJGlVh9a1L6m04wru2c5GMVrlvXNen1BVuj02jKJ22OvQ14yM43ZbtnRr0lKMWWtNtiSzBRtEk5J2pdgnwl2MemrtBLW2KcgYStcKpwM4Y7zvzxnS0vD1ykIP8AmX0zNVdCEJhRCEIBFiOLMBFZXYktibhA5l1OTngw4EQVuw7j7j5TQ675W1WZ1n6Q1Mtr4iZSSvHJHf2jzmihskS1GmKMnHGVmzPAZ9wnNUpFnA7YtknifUN3vj2QJRAuewY8/wAIivfv+EZMpsvUbuJ7hAmbAN3uErNx+6PHj7JWiMeA2fE7zLU0w4n0j4wiC3H7ILeJ3Ca9KG+0d/hIgS2qSquhFDMypwhFmAQjhAUTcIQgZW4xiEJ1QiokEp2TkEjw7IQgXisceJ8ZLEcJlCkWhCBntuCzmXcqhequPHdCE1BbyZrzYSD2TpgQhJViQEtSKEzVWR4hCZChCED/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tLang="ru-RU"/>
          </a:p>
        </p:txBody>
      </p:sp>
      <p:sp>
        <p:nvSpPr>
          <p:cNvPr id="48137" name="AutoShape 2" descr="data:image/jpeg;base64,/9j/4AAQSkZJRgABAQAAAQABAAD/2wCEAAkGBxQPEBQUEBQWEhUWGRoXFxgYGRcdGhYZIB0cHRsYFxsYHCggHRslHhYbIjEiJSwrMC4uGB82ODMsNygtLisBCgoKDg0OGxAQGy0kICY0LywsNywwLCwsLC0sNCwsNCwsLCw3LCwsLCwsLCwsLCwsLCwsLCwsLCwsLCwsLCwsLP/AABEIAKABOwMBEQACEQEDEQH/xAAcAAEAAgMBAQEAAAAAAAAAAAAABgcEBQgDAgH/xABOEAABAwIBBgYOBgcHBQEAAAABAAIDBBEFBgcSITFBIjVRYXGBExYXUlNUcnORkpOy0dIUQoKxs9MjMjRig6HBFSQzdKLC4iVDRGPho//EABoBAQADAQEBAAAAAAAAAAAAAAADBAUCAQb/xAAwEQACAgECBAUEAgICAwAAAAAAAQIDBBFREhQxMxMhMkGBIlJhcdHwscEVYgUjQv/aAAwDAQACEQMRAD8AvFAEAQBAEAQBAEAQBAEAQBAEAQBAEAQBAEAQBAEAQBAEAQBAEAQBAEAQBAEAQBAEAQBAEAQBAEAQBAEAQBAEAQBAEAQBAEAQBAEAQBAEAQBAEAQBAEAQBAEAQBAEAQBAEAQBAEAQBARTORj02H0jZafR0jK1h0hcWLXHZf8AdCnx61OWjK+TbKuGqK17qdfyw+z/AOSucpX+Shz1n4HdTr+WH2f/ACTlK/yOes/Bb+Sle+pooJpbacjA51hYX5gs+yKjNpGnVJygmzbLgkCAIAgCAIAgCAIAgCAIAgCAIAgCAIAgCAIAgCAIAgCAIAgCAIAgCAIAgCAICAZ6eL2efb7r1aw/X8FPO7fyUktMyAgOjMgOLKTzQWPf3Gb1HbiSBREoQBAEB5zzNjaXPcGNGsucQAOknUF6lr0PG0vNmD2wUvjMHtY/iuvDnsznxIbo96TE4ZjaKaOQjcx7XH+RXji11R6pRfRmWuToIAgMGfGaeNxbJPCxw2tdIwEdIJuF0oSfmkcucV5Nnn2wUvjMHtY/ivfDnszzxIbozKWrjmGlE9kg5WuDh6QVy011Ok0+h7Lw9CA+XvDQS4gAC5J2AbyUBr+2Ck8Zg9rH8V34c9mceJDdGxa4EAg3B1gjeFwdn6gPiWVrBdxDRykgD0lNBroYJx+lG2pg9qz4rvw5bM48SO6PztgpfGYPax/FPDnsx4kN0O2Cl8Zg9rH8U8OezHiQ3RlUddFMCYZGSgaiWOa4A8hsVy4tdTpST6HjU4xTxOLJJ4mOG1rpGAi+sXBN9hXqhJ+aR45xXk2efbBS+Mwe1j+K98OezPPEhujNpalkrdKJ7ZGnY5pBGrbrGpctNdTpNPzR6rw9CAw6vFYIXaMs0UbrXs97Wm3LYnZqXSjJ9EcucV1Z8QY1TyODWVEL3HUGtkYSegA3KOEl1QU4vyTM9cnQQBAEAQEAz08Xs8+33Xq1h+v4Ked2/kpJaZkBAdGZAcWUnmgse/uM3qO3EkCiJQgCAICrc9GP2ayjYdbrSS+SDwGnpI0vst5Vdw6/PjZn51uiUEVKtAzD7gldG4PY4sc03a5pIIPKCNi8aT8meptPVHQuQGUP9oUTJHkdlZwJfKH1vtAg9JI3LJvr4J6ext49viQ19ySKEnCA54zkca1XlN9xq18ftoxMvusjSmK5sMCxmWhmbLA4tcDrH1Xje143g/8A0a1xOCmtGSV2SrlqjovJ/GY66nZPFscNY3sdvaecH471kTg4S4Wblc1OPEjYrg7MHHv2So81J7pXUPUjmfpZzBuW2fP+51FhP7PD5tnuhYcurPoI9ERPOLlv/ZzRFBZ1Q8X16xE3viN7juHNc8hsY9Hieb6FbJyPCWi6lK4liUtU/TqJHyu5XEm3QNgHMFpRhGK0SMqdkpvWTMVrbmwFydQHKujjqbmmySrZBdtJNbnYW+jSsondWvcmWPa/Y9u0iv8AFZPQPivOYr3OuVt2LQzSYRNSU87aiN0RdICA62saIF9SpZU4yknFmhiVyhBqSK6zp8bVH8P8JiuY3aX99zPy+9L4/wAIiinK5fWaTiqLypPfcsrK7jNrE7SJkq5ZIll7lozDY9Fln1DxwGbmjv383IN9ukieih2P8FfIyFUvyUcBPX1H1p55XdJcfuAA6AANwC0/phHZIx/qslu2XhkJkTHhrNN9pKhw4T9zB3kd93Kdp9AGZfe7H+DYx8dVL8kuUBYCAIAgCAgGeni9nn2+69WsP1/BTzu38lJLTMgIDozIDiyk80Fj39xm9R24kgURKEAQHhX1bIInyyHRYxpc48wFz1r2KbeiPJSUVqzmjG8TfWVEk8n60jibd6NjWjmAAHUtmEFCKijAsm5ycmSmvyHdHg8dXY9lv2SQa9ULrBurlGpx5nO5FBG/W3h9v9lmWLpSpe/+iEK0UyaZqce+iVojebR1FmHkD/qO9JLftcyrZVfFDXYt4dvDPhfRl8LLNgIDnjOPxrVeU33GrWx+2jEy+6zXtwN7qH6W3hMbKYpB3mpha7oJfbmNuVd+IuPgOFU3XxrfQ1SkIiX5uMq/7OqNGQ/oJSBJ+4dgkHRsPNy2Cr5FPHHVdUWsW/w5aPoy/Gm4uNYKyjZMLHv2So81J7pXUPUjmfpZzBuW2fP+51FhP7PF5tnuhYcurPoI9Ec45TYmausnmJuHvOj5A1MHqgLYqjwwSMO6fHNs1ikIi7c1GS7IKZlVI0OmmGk0n6kZ/VDeQkayecBZmVa5S4V0Rr4lKjDifVk/VUuBAEBz/nT42qP4f4TFrY3aX99zEy+9L4/wiJqcrl95pOKovKk99yysruM2sTtI+svctWYazQjs+ocOC3cwd+/m5Bv9JSih2PV9BkZCqX5KTp4KjEamzdKaaU3JO/lLjsDQOoBaTca47IyUp2z3bL0yJyOiwyPc+dw/SSf7Gcjfv2ncBl3XOx/g2KKI1L8knUJOEAQBAEAQEAz08Xs8+33Xq1h+v4Ked2/kpJaZkBAdGZAcWUnmgse/uM3qO3EkCiJQgCArLPPj+hGykYdcnDl5mA8FvW4X+xzq7iV6vjZQzrdI8C9yA5CYD9PrY4yLxt/SS+Q22r7Rs3r5lavs4IalPGq8SensdDT07ZGOY8Asc0tLdxaRYj0LJTaeptNJrRnNeUmEOoaqWB1zoO4JP1mHW13WCOu62K58cVIwbq/Dm4mtBts1H7lIRp6HRmQ+O/T6KOUnhjgS8z27ei+p3Q4LHur4JtG7RZ4kFI36iJjnjOPxrVeU33GrWx+2jEy+6ywcz1M2bDJ45GhzHzPa5p2EGOMEKrltqxNbfyXcFJ1NPf8A0it8s8nHYbVOiNzG7hRO75nIf3hsPp3hXKbVZHUo5FLqlp7GhUpAXBmjyt7IwUU7uGwfoSfrMG1nS0bP3fJWflU6PjXyamHfquB/BPse/ZKjzUnulVIepF2fpZzBuW2fP+505TP0aNp5IQfQxYj9R9AvScxt2LbPnmfrtiBHUWFwCKCJg1BjGNA5AGgf0WHJ6ts+hitEkZS8OggCA5/zp8bVH8P8Ji1sbtL++5iZfel8f4RE1OVy18Byk/s3J+ORo0pHySMjB2aRe46TuYAE236hvuqE6vEvaNOu3w8dMq6rqnzSOklcXvebucdpKvJJLRGbKTk9WWtmWrafQkiDQyp/Wc47ZWbtHk0dhaOY79VDMjLVP2NPBlDh09y0FSL4QBAEAQBAEBAM9PF7PPt916tYfr+Cnndv5KSWmZAQHRmQHFlJ5oLHv7jN6jtxJAoiUIDxrKlsMb5JDosY0uceQAXJXqTb0R42ktWc05QYq6tqZZ37XuuB3rdjW9TQAtmuChFRRg22Oc3ImObrKyjwyF/ZWyumkddxaxpAaP1Wgl45SftcyrZFM7H5dC3jX11R8+pLu6zRd5P6jPnUHKWfgs87V+SC5x8o6TEjFJTtkbK27HabWgOZtGsOOsG/rHkVrHrnXqn0KeVbXZo49SFKyUyeZoce+j1hgebR1FgOaQfq+kEt5zo8iqZdfFHiXsXcK3hnwv3LwWaaxzxnH41qvKb7jVrY/bRiZfdZY+ZPi+X/ADDvcjVTM9a/X8l7A7b/AH/BIctMm24lSmM2EjeFE7vX8/7p2H07QFDTa65ak99Stjozneqp3RPdHI0sewlrmnaCNoWummtUYcouL0Ypah0T2vjcWvYQ5rhtBGsFGk1oxGTi9UXzhGUjcSwuaQWEjYntlb3r9A6x+6do9G4rKnU67EjaharKmygNy1jF9zpuBmlRNHLCB/oWI/Ub69JzK3Yts+fZ+O2IEdTUEgfFG4bHNaR1gFYb8mfRLoe68PQgCA5/zp8bVH8P8Ji1sbtL++5iZfel8f4RE1OVy0MOwB1fk5G2IXkjkkkYO+s94Lektcbc4CoysUL9WaUanZjJLqVgRbarxmnvh9a+nlZLE7Qew6TTyH+oOwjeCVzKKktGdQk4vVHQ+R+UjMSphK3gvHBkZ3jvlO0Hk5wVk21OuWhuU2qyOqN6oiUIAgCAIAgIBnp4vZ59vuvVrD9fwU87t/JSS0zICA6MyA4spPNhY9/cZvUduJIFEShAVrnmx/scLKRh4UvDk5owdQ+04f6Dyq5iV6vifsUc23hjwL3K0yWwCTEakQxkN1FznEXDWjeQOcgdau22KuOrM+mp2y4UTbuPTeMx+o74qrzq2Ln/AB//AGHcem8Zj9R3xTnVsP8Aj/8AsO49N4zH6jvinOrYf8f/ANiAY1hj6Ookgk/WjdYncRtDhzEEHrVuE1OKkijZBwk4sw45C1wc0kOBBBG0EawRz3XTWpyno9UdJZJY0K+jimH6xFnjvXjU4enWOYhY9sOCTib1VniQUikM4/GtV5TfcatLH7aMjL7rLHzJ8Xy/5h3uRqpmetfr+S9gdt/v+CwFULpWedzJLsrDWwN4bB+mA+swbH9LRt/d8lXMW7R8D+ChmUcS4119yn1omWbbJ7HH0T3lmtsjHRyNvqc1wIB6Wk3HWN5UdlamiWq11v8AZqDsUhEdRYT+zxebZ7oWJLqz6GPRHN2UOHGkqpoSLdje4Dyb3aetpB61sVy4opmFbDgm4mvXZGXtmuykjqqOOAuAmgaGFpOtzG6mvbyi1geQjnCy8mpxlr7M2cW5Tgo+6JsqxaCAIDn/ADp8bVH8P8Ji1sbtL++5iZfel8f4RE1OVy+80nFUXlSe+5ZWV3GbWJ2kRTOxkdoE1tO3gk3naPqk/wDdA5D9bn17zafFu1+iXwVszH/+4/JV6vGcbrJLKKTDalsrLlp1SM3PZydI2g8vMSora1ZHQmoudctfY6Iw2vjqYWSwu0mPF2n+h5CNhG4hZMouL0ZtxkpLVGUuToIAgCAICGZ2cOfUYc7sYLjG9shA26IBDj1B1+oqxiyUbPMrZcHKvyKGWqYoQG7wvK2spYxHBUPYwbG2aQL6zbSaba1FKmEnq0TQyLILRMy+3/EfGnepF8i55arY75u3cdv+I+NO9SL5E5arYc3buaTE8RlqpTLO8yPNruNtwsNQAA6lLGKitEQTnKb1kXLmiwD6NSdneLSVFnDmjH6npuXdBHIs7Ks4pcK9jVw6uCGr6sniqlwIAgKtz04DdsdYwa22jl6CeA49BJb9pvIr2HZ58DM/Oq1SmipVfMwsTM3j3Yal1M88CfWzmkaP9zR6WtVPLr1jxL2L+DbpLgfuaDOPxrVeU33GqXH7aIMvussfMnxfL/mHe5GqmZ61+v5L2B23+/4LAVQun44XFjrCAobONkg7D5zJE0/RpDdpGyMnbG7k5ubVuK1Me7jWj6mPlY7hLVdCGqyVAUCOocJ/Z4vNs90LDl1Z9DHoiG5ysiDXgT0wHZ2CxbqAlaNgudQeNxO3Ydys49/B9MuhVysbxPqj1KWq6Z8LyyVjo3ja1wII6itJNNaoypRcXo0ecchaQ5pLXDWCCQQeUEbEa1PE2vNG+p8tq+MWbVSfa0XfzeCVE6K37EyyrV7nt2/4j4071IvkXnLVbHXN27lmZqMbnrYJnVMhlc2QNaSGiw0QbcEDeqWVXGEkoo0MSyVkW5Fc50+Nqj+H+ExXcbtL++5nZfel8f4RE1OVy+80nFUXlSe+5ZWV3GbWJ2kS+SMOBa4BwIIIOsEHaCORVyyUFnCyROGz3jBNPISYzt0DvjJ5Ru5R0FauPd4i8+pjZNHhy1XQiSsFUm+bTLD6BL2KZ393kOu//afs0/JOw9R3a6uRTxrVdS5iZHA+GXQvQG+xZhrn6gCAIAgCA1VRkzRyOLn0sDnHaTEy56TbWu1bNeSbOHVB+bSPLtSofE6f2TPgvfGs+5nng17IdqVD4nT+yZ8E8az7mPBr2Q7UqHxOn9kz4J41n3MeDXsh2pUPidP7JnwTxrPuY8GvZDtSofE6f2TPgnjWfcx4UNkbhjA0ANAAAsANgHIFGSH0gCAIDyqqZkrCyVrXsdqc1wBBHODtXqbT1R40mtGartSofE6f2TPgu/Gs+5nHg17I+4cl6NjmuZSwNc0hzSI2AgjWCCBqIKO2b8tWFVBeyPurycpJnl8tNDI92tznRsJO7WSNeoLxWTS0TZ664N6tGVh+HRUzSyCNkTSdItY0NBOoXsN9gPQvJScvNs9jFR8kjKXJ0EB8yxh4LXAOB1EEXBHOCgNQck6E/wDh0/smfBSeNZ9zI/Br+1H52pUPidP7JnwTxrPuY8KGyNwxgaAALACwA2AcgUZIfSA8KuijmFpY2SDke0OHoIXqk10PHFPqjWnJOhP/AIdP7KP4LvxrPuZx4Vf2o/O1Kh8Tp/ZM+CeNZ9zHg17IdqVD4nT+yZ8E8az7mPBr2Rn4dhkNMCKeJkIJuQxoaCeU23rmUnLqzqMVHojHrMnaWd5kmpoZHutdzo2lxsLC5IvsAHUvVZNLRNnjrg3q0eHalQ+J0/smfBe+NZ9zPPBr2RsqGijgYGQsbEwXIawAAX1nUOdcOTb1Z2kktEZC8PTHrqKOoYWTRtlYbHRe0OFxsNivVJxeqPHFNaM1valQ+J0/smfBd+NZ9zOPBr2Q7UqHxOn9kz4J41n3MeDXsjbQQtja1jGhrWgBrQLAAbABuC4b182dpJLRHovD0IAgCA1uO45DQRiSpcWMLgwENc7WQTazQTsaV3CuU3pE4ssjWtZGh7pmHeGd7KX5VLytmxDzdW47pmHeGd7KX5U5WzYc3VuO6Zh3hneyl+VOVs2HN1bjumYd4Z3spflTlbNhzdW5IYsYhdTCp0w2Et09N3BGjym+xQuD4uH3J1OPDxexH3Zy8OB/xnHojl+VTcrZsQc3VufndMw7wzvZS/KnK2bDm6tx3TMO8M72Uvypytmw5urczcHy4o6yZsMEhdI69gWPGwEnWW22BczonBatHcMiub0iz5xXLuipZnwzSubIywcBHIbXAI1htthCRonJapHk8iuD0kz9wjLmiq5mwwSOdI++iCx4vYFx1lttgKSonFatCGRXN8MWSRQk4QHnPM2Npe9wY1oJc5xAAA2kk7AvUtfJHjaXmyKyZysOBI7OTbeI5SOo6Kn5azYr83VufPdMw7wzvZS/KnK2bDm6tx3TMO8M72Uvypytmw5urcycNy+oamVkUUrnPebNHY5Bc9JbbcuZY9kVq0dRya5PRMk6hJyP4plrQ0zi2WoZpDUWs0nkHkOgDY9KljRZLoiGeRXDqzX90zDvDO9lL8q75WzY45urcd0zDvDO9lL8qcrZsObq3JPhteypiZLEdJjxdpsRcdB1qCUXF6MsRkpLVGDjOU1JRaqidjHbdHW5/Totu63PZdwqnP0o4nbCHqZoJM6VADqdK7nEZ/3WUvK2ELzKtz8ZnToCdZlHOYz/AEJTlLBzlW5u8Hyvo6xwbBOwvOxjrtcehrwCeq6jnTOPVEsL659GbxREpF8QzgUNPK+KWVwewlrh2OQ2I5w2xU0ceyS1SIJZNcXo2eDc5eHE/wCM4dMcvyrrlbNjnm6tyU0dUyaNskTg9jhdrmm4I5lA009GWE01qj2Xh6aTKHKqlw/RFTJoucLhjQXOI5bDYOc2UldU5+lEVl0K/UzR91Og76X2ZUvK2EXOVbkswrEGVULJor6DxpNuLG3OFBKLi9GWIyUlqjLXJ0EAQBAaXKvJyPEoRFK97Gh4fdmje4BFuEDq4Skqsdb1RFbUrFoyJ9yCl8PP6Y/kU/OT2RX5GvdlU4/QtpqqeFhJbHI5gJtcgG1zbVdX65cUU2ZtsVGbijZ5B5PsxGrMMrnsb2Nz7ste4LRbhAi3CXF9jrjqiTGqVktGWH3IKXw8/pj+RU+cnsi9yNe7MfOnRCjwimp43OLGysZc2u4BkhGlYW2gHqXWM+K1yZ5lx4aVFFQrQMotfAc1cE9LDLJPKHSRskIboADSaHWF2k6r7VQnlyjJpI068KEoJtvzM/uQUvh5/TH8i45yeyO+Rr3Zs8nM3UFBUsnjlle5gcAHaFjcFuuzQd64syZTjwtElWLCuXEirc5fG1V5TPw2K9jdpGdl91nrms42p/4n4T15k9pjD7qOgFlG0EBDM7khGFyWNrvjB5xpA2/kFYxe4itl9plDLVMUtDJXNjDV0kU8s0odI3SszQAA3DhNJJsqNmVKMmkjSqw4Sgm2bbuQUvh5/TH8ij5yeyJORr3Zm4Lmyp6SojnZNM50btIB2hY6ra7NB3rmeVKUeFpHdeJCEuJamozv5UviLaSBxYXN0pXDUdE3DWA7r2JPNbcSpMSpP62RZtzj9ESpWMJIDRck2AG0ncAFoGX1LPwXNEXxh1XMY3EX0IwDo8xcdRPQOsqjPM8/pRo14Hl9TNr3IKXw8/8A+fyKPnJ7Il5Gvdmxyqrv7EwpscDiXi0MTnWJBNyXGwtcAHdtsuKo+NZq/wBkl0/Bq8v0ii5ZC9xc4lznG5JJJJ3kk7StRLQxm23qyzMkM17KinZNVyPb2QBzWM0RZp2FxcDrI123KlblOMtIo0KcJSipSZmY9mljELnUckhkaCQyQtIfb6oIaCCdx1rmGY9fqR1Zgx0+l+ZUgO8LQMzoXnmoykfW0zo5nF8sBA0jtcw30STvIsRfmF9ZWXlVKEtV0ZsYlrnDR9UVTlzxlV+dd96v0dtGdk92RoyLajqUpAWtmTxn/GpHHZ+lj6NQeB16JtzuVDMh0kaWDZ5ODLUc4AEnUBrJ5FRNE5qypxY11ZNPrIc7gczBqYObVbrJWzVDggkYN1niTcjUqQiOi83vFdL5sfeVj39xm9R24khURKEAQBAEAQHNuWvGNX55/wB5WxT20YWR3ZEhzNcZHzL/AHmKLL7fyT4Pcf6LxWYaxXee79hh8+Pw5Fbw/W/0Us7t/JS60jJLlwLOXRQUsET+y6UcUbHWYLXa0A217LhZ08abk2jVqy64wSeyM7uq0P8A7vUHzLjlLCTnKtzZZPZc0tfN2GDsmnol3CbYWFr67864sonBas7ryIWPSJUOcvjaq8pn4bFoY3aRmZfdZ65rONqf+J+E9eZPaYw+6joBZRtBAQrO/wAVv85H7ysYvcRVzO0yiFqmMW7krnFo6Wighk7LpxsDXWZcX5jdZ1mNOU20atWXXGCTNt3VaH/3eoPmXHKWEnOVbmdgmcGkrahkEPZNN+lbSZYamlxub8jSuZ484LiZ1DJrnLhRUWcWYvxSqJN7PDfVa1v9FoY60rRmZb1tZ9ZtqUS4pTBwuA5z+trHOb/qAXmQ9K2MVa2rU6GWSbYQFVZ85TakbuPZXdY0B/Uq9hLqzO/8g/KKKodsV8zUdSYfGGQxtGxrGgdQAWG+p9FHoZC8PTl/GIw2pmaNQbLIB1OIW3D0o+ftWk2TfMlMRXTM3OgLj0tewD3yquYvoT/JbwH9bX4Ixl3xjV+dep6O2iDI7rNhnLwf6NW6TRZk7Gyt5NK1njp0hpfbC4xp8UNNjvLr4Z67moyXxY0VZDPuY7h87DqePVJ67KS2HHBoips4JqRc+dDGhTYc8MPCn/RMI71wu4j7F9fKQs7GhxWfo1cqzgrenuVbRYRoYNUVThrkljjYf3Wuu4jmLrD7CuynrcolCFelEpbkVVgqHReb3iul82PvKx7+4zeo7cSQqIlCAIAgCAIDm3LXjGr88/7ytintowsjuyJDma4yPmX+8xRZfb+SfB7j/ReKzDWK7z3fsMPnx+HIreH63+ilndv5KXWkZJcWB5saOelgle6bSkije6z22u5oJtwNlys6eVOMmkaleHXKCb180Zvcmoe+n9dvyLnm7Pwd8jV+TaZOZCU2Hz9mgdKXaJbw3NIsbX1Bo16lxZfKa0ZJVjQresSo85fG1V5TPw2K/jdpGbl91nrms42p/wCJ+E9eZPaYw+6joBZRtBAQrO/xW/zkfvKxi9xFXM7TKIWqYxbeS2bekqqOCaR0wfIwOdouaBfmBas+zJnGTSNSvDrlBN6m07k1D30/rt+Rcc3Z+DvkavyZ+BZvKWiqGTxOlL2aVtJzSNbS03AaNziuJ5M5x4Wd14sIS4kVFnBj0cUqgfCX9IDv6rQx+2jNylpazKzXTBmK099+m3rMbrfz1da8yVrWz3Df/tR0Csk2ggKpz5xn+6O3fpR18A/0V7CfVGd/5Bel/sql2xXzNR1LQPDoo3DYWNI6wFhvqfRLoe68PTmDGn6VTORvlkPpcVtQ9KPn7fWya5k4ya+V24QOHWXxke6VXzH9C/ZbwF9b/RGcu+Mavzr1NR20QZHdZaWdPB/pGGNlaLvp9F/PoEAPH3O+wqONPhs03NHLr4q9dikVpmObrE8Zmr2UkBFzCwQsHfOLrA9OiGN+zzqKMFDilv5k87JW8MdvIs7ODhjaTAmQM2RmJt+U34TusknrVKiXFdxM0MiChRwopdaRkHReb3iul82PvKx7+4zeo7cSQqIlCAIAgCAIDm3LXjGr88/7ytintowsjuyJDma4yPmX+8xRZfb+SfB7j/ReKzDWK8z3D+4w+fb+HIreH63+ilndv5KWWkZJc+TucmihpKeOQyNfHExjhoE62tDTYjdqWbZjWOTaNarKrUEm+iNh3UcP7+T2blxytmx3zlW5m4Pl9R1k7IYXPL330QWOA1Ak6zzAryePOK1Z3DJrnLhTKizmD/q1V0s/DYr+N2kZmX3WYmROLMoq+GeW5YzS0tEXPCY5t7dLl1dBzg4o4x7FCxSZbfdRw/v5PZuWfytmxp85VufcWc2gc4ND5LuIA/Ru2nUEeLYj1ZdTemp8Z3x/0t/nI/eTF7iPMztMohapjFv5IZxKOnooIZjI18bdEgMJGreCNyzrcacpto1acutQSZuO6jh/fyezco+Vs2JOcq3MnDc4dFUzMiic8vkOi27HAX6V5LHnFas6jk1yeiZDc8uTrhK2sjaSxwDJbD9Vw1NceYizb8rRyhWcSxacDKudU9eNfJW9JUuikZJGdF7HBzTyEG4P8lcaTWjM+MnF6ot/B87dO5gFVG+N9tZYA5hPKNekOi2rlKz54ck/pNSGdBr6vI2XdRw/v5PZuXHK2EnOVbmPlrTtxrChNRgvLHGRgsQ5waXMe0DbfaQN5aOVe0t02aSPL4q6rWJSC0zHLfyMzlU7KWOGsLo3xNDNLRc5r2jU08EEg2Gu4++wz7cWTk3E1KMyHClL2M7Hs6VJHC76K500pBDeA5rWnc5xeBqHIL35tq4hiTb+ryR3Zm1qP0+bKSWmZBdWZ3AXU9O+eVpa6e2iDt7G29jzaRJPQAVm5dilLhXsa2FU4x4n7lY5d8Y1fnXq7R20UMjus6GZA2SAMeLtczRcOUFtiPQVka6PU29NVozmvG8OdSVMsD9sby2/KPqu622PWtmEuKKkYFkOCbiSnNJg/wBIrxI4XZTjTPlnUwfe77Cgyp8MNNyzhV8U9diwM7/Fb/OR/eqmL3EXsztMohapinReb3iul82PvKx7+4zeo7cSQqIlCAIAgCAICD4pmwpameSZ8s4dI4vIa6OwJN9V4ybKzHKnFJJIqTw4Sk5NszMmMgafDp+zQyTOdollnlhFiQfqsBvwVzZkSsWjO6saNT1RLFAWDDxfC4qyF0M7dNjto2EHcQRrBHKuoycXqjmcFNaMhLs0VH4WoH2o/wAtWecnsipyNe7Hcio/C1PrR/lpzk9kOQr3Y7kVH4Wp9aP8tOcnshyFe7M/Ac3FNRVDJ45JnOZewcWaJu0t12YDsdyrieTKceFpHdeJCElJNmblRkPS4i8SS6bJALacZALgNgcHAg25bXXNd8q1oju3HhZ5s0fcio/C1PrR/lqXnJ7Ih5CvdjuRUfhan1o/y05yeyHIV7s+4M01IxzXCWou0hwu6Pcb+DXjy5taaI9WFWnrqybYjQx1MT4pmh8bxZzTv9GsHfcbLKtGTi9UWpRUloyDvzR0ZJIkqAOTSj1c2uO6tc5PZFR4Ne7PzuRUfhan1o/y05yeyHIV7sdyKj8LU+tH+WnOT2Q5CvdmXhGbKlpZ45mSTl0bg4Bzo7EjlswFczypyi00jqGHCElJNk1kYHAhwDgRYgi4I5CDuVYtkNxLNhQTOLmtkgJ1kROsPVeHAdAsrMcqxfkqzw6pfj9GD3IqPwtT60f5a65yeyOOQr3Y7kVH4Wp9aP8ALTnJ7IchXuyYZO4Mygp2QRFzmM0iC8gu4Ti43sANruRV7JucuJlquChHhRq8eyDoq1xfJGY5DtfGdEk8pGtpPOQSu4ZE4eSZHZjVz6ojsmZ+n+rUTDp0D/tCm5yWyIOQhuz8bmfp99RMegMH9CnOS2Q5CG7N3g2bmhpXB2g6Zw1gynSt9kAN9IUU8myX4Ja8WuHnpr+yXKAskHxfNhS1U8kz5Zw6RxcQ10dgTyXjJsrMMqcUkkirPEhOXE2ybRs0QANwAVYtEUysyBp8RlErnPiksGks0bOA2aQI2jZf/wCKerIlWtEV7saFj1Zs8lsmocNhMcGkdI6T3usXOOzXYAWG4D+pXFlrserO6qo1rSJ65S4FHiFOYJXPa0kOuwgG4Nx+sCP5LyuxwlxI9srVkeFkS7kVH4Wp9aP8tWOcnsityFe7Jrg2GtpKeOCMuc2MaILrXI57AD+SrTlxSbZbhFRioozVydBAEAQBAEAQBAEAQBAEAQBAEAQBAEAQBAEAQBAEAQBAEAQBAEAQBAEAQBAEAQBAEAQBAEAQBAEAQBAEAQBAEAQBAEAQBAEAQBAEAQBAEAQBAEAQBAEAQBAEAQBAEAQBAEAQBAEAQBAEAQBAEAQBAEAQBAEAQBAEAQBAEAQBAEAQBAEAQBAEAQBAEAQBAEAQBAEAQBAEAQBA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tLang="ru-RU"/>
          </a:p>
        </p:txBody>
      </p:sp>
      <p:sp>
        <p:nvSpPr>
          <p:cNvPr id="48138" name="AutoShape 4" descr="data:image/jpeg;base64,/9j/4AAQSkZJRgABAQAAAQABAAD/2wCEAAkGBxQPEBQUEBQWEhUWGRoXFxgYGRcdGhYZIB0cHRsYFxsYHCggHRslHhYbIjEiJSwrMC4uGB82ODMsNygtLisBCgoKDg0OGxAQGy0kICY0LywsNywwLCwsLC0sNCwsNCwsLCw3LCwsLCwsLCwsLCwsLCwsLCwsLCwsLCwsLCwsLP/AABEIAKABOwMBEQACEQEDEQH/xAAcAAEAAgMBAQEAAAAAAAAAAAAABgcEBQgDAgH/xABOEAABAwIBBgYOBgcHBQEAAAABAAIDBBEFBgcSITFBIjVRYXGBExYXUlNUcnORkpOy0dIUQoKxs9MjMjRig6HBFSQzdKLC4iVDRGPho//EABoBAQADAQEBAAAAAAAAAAAAAAADBAUCAQb/xAAwEQACAgECBAUEAgICAwAAAAAAAQIDBBFREhQxMxMhMkGBIlJhcdHwscEVYgUjQv/aAAwDAQACEQMRAD8AvFAEAQBAEAQBAEAQBAEAQBAEAQBAEAQBAEAQBAEAQBAEAQBAEAQBAEAQBAEAQBAEAQBAEAQBAEAQBAEAQBAEAQBAEAQBAEAQBAEAQBAEAQBAEAQBAEAQBAEAQBAEAQBAEAQBAEAQBARTORj02H0jZafR0jK1h0hcWLXHZf8AdCnx61OWjK+TbKuGqK17qdfyw+z/AOSucpX+Shz1n4HdTr+WH2f/ACTlK/yOes/Bb+Sle+pooJpbacjA51hYX5gs+yKjNpGnVJygmzbLgkCAIAgCAIAgCAIAgCAIAgCAIAgCAIAgCAIAgCAIAgCAIAgCAIAgCAIAgCAICAZ6eL2efb7r1aw/X8FPO7fyUktMyAgOjMgOLKTzQWPf3Gb1HbiSBREoQBAEB5zzNjaXPcGNGsucQAOknUF6lr0PG0vNmD2wUvjMHtY/iuvDnsznxIbo96TE4ZjaKaOQjcx7XH+RXji11R6pRfRmWuToIAgMGfGaeNxbJPCxw2tdIwEdIJuF0oSfmkcucV5Nnn2wUvjMHtY/ivfDnszzxIbozKWrjmGlE9kg5WuDh6QVy011Ok0+h7Lw9CA+XvDQS4gAC5J2AbyUBr+2Ck8Zg9rH8V34c9mceJDdGxa4EAg3B1gjeFwdn6gPiWVrBdxDRykgD0lNBroYJx+lG2pg9qz4rvw5bM48SO6PztgpfGYPax/FPDnsx4kN0O2Cl8Zg9rH8U8OezHiQ3RlUddFMCYZGSgaiWOa4A8hsVy4tdTpST6HjU4xTxOLJJ4mOG1rpGAi+sXBN9hXqhJ+aR45xXk2efbBS+Mwe1j+K98OezPPEhujNpalkrdKJ7ZGnY5pBGrbrGpctNdTpNPzR6rw9CAw6vFYIXaMs0UbrXs97Wm3LYnZqXSjJ9EcucV1Z8QY1TyODWVEL3HUGtkYSegA3KOEl1QU4vyTM9cnQQBAEAQEAz08Xs8+33Xq1h+v4Ked2/kpJaZkBAdGZAcWUnmgse/uM3qO3EkCiJQgCAICrc9GP2ayjYdbrSS+SDwGnpI0vst5Vdw6/PjZn51uiUEVKtAzD7gldG4PY4sc03a5pIIPKCNi8aT8meptPVHQuQGUP9oUTJHkdlZwJfKH1vtAg9JI3LJvr4J6ext49viQ19ySKEnCA54zkca1XlN9xq18ftoxMvusjSmK5sMCxmWhmbLA4tcDrH1Xje143g/8A0a1xOCmtGSV2SrlqjovJ/GY66nZPFscNY3sdvaecH471kTg4S4Wblc1OPEjYrg7MHHv2So81J7pXUPUjmfpZzBuW2fP+51FhP7PD5tnuhYcurPoI9ERPOLlv/ZzRFBZ1Q8X16xE3viN7juHNc8hsY9Hieb6FbJyPCWi6lK4liUtU/TqJHyu5XEm3QNgHMFpRhGK0SMqdkpvWTMVrbmwFydQHKujjqbmmySrZBdtJNbnYW+jSsondWvcmWPa/Y9u0iv8AFZPQPivOYr3OuVt2LQzSYRNSU87aiN0RdICA62saIF9SpZU4yknFmhiVyhBqSK6zp8bVH8P8JiuY3aX99zPy+9L4/wAIiinK5fWaTiqLypPfcsrK7jNrE7SJkq5ZIll7lozDY9Fln1DxwGbmjv383IN9ukieih2P8FfIyFUvyUcBPX1H1p55XdJcfuAA6AANwC0/phHZIx/qslu2XhkJkTHhrNN9pKhw4T9zB3kd93Kdp9AGZfe7H+DYx8dVL8kuUBYCAIAgCAgGeni9nn2+69WsP1/BTzu38lJLTMgIDozIDiyk80Fj39xm9R24kgURKEAQHhX1bIInyyHRYxpc48wFz1r2KbeiPJSUVqzmjG8TfWVEk8n60jibd6NjWjmAAHUtmEFCKijAsm5ycmSmvyHdHg8dXY9lv2SQa9ULrBurlGpx5nO5FBG/W3h9v9lmWLpSpe/+iEK0UyaZqce+iVojebR1FmHkD/qO9JLftcyrZVfFDXYt4dvDPhfRl8LLNgIDnjOPxrVeU33GrWx+2jEy+6zXtwN7qH6W3hMbKYpB3mpha7oJfbmNuVd+IuPgOFU3XxrfQ1SkIiX5uMq/7OqNGQ/oJSBJ+4dgkHRsPNy2Cr5FPHHVdUWsW/w5aPoy/Gm4uNYKyjZMLHv2So81J7pXUPUjmfpZzBuW2fP+51FhP7PF5tnuhYcurPoI9Ec45TYmausnmJuHvOj5A1MHqgLYqjwwSMO6fHNs1ikIi7c1GS7IKZlVI0OmmGk0n6kZ/VDeQkayecBZmVa5S4V0Rr4lKjDifVk/VUuBAEBz/nT42qP4f4TFrY3aX99zEy+9L4/wiJqcrl95pOKovKk99yysruM2sTtI+svctWYazQjs+ocOC3cwd+/m5Bv9JSih2PV9BkZCqX5KTp4KjEamzdKaaU3JO/lLjsDQOoBaTca47IyUp2z3bL0yJyOiwyPc+dw/SSf7Gcjfv2ncBl3XOx/g2KKI1L8knUJOEAQBAEAQEAz08Xs8+33Xq1h+v4Ked2/kpJaZkBAdGZAcWUnmgse/uM3qO3EkCiJQgCArLPPj+hGykYdcnDl5mA8FvW4X+xzq7iV6vjZQzrdI8C9yA5CYD9PrY4yLxt/SS+Q22r7Rs3r5lavs4IalPGq8SensdDT07ZGOY8Asc0tLdxaRYj0LJTaeptNJrRnNeUmEOoaqWB1zoO4JP1mHW13WCOu62K58cVIwbq/Dm4mtBts1H7lIRp6HRmQ+O/T6KOUnhjgS8z27ei+p3Q4LHur4JtG7RZ4kFI36iJjnjOPxrVeU33GrWx+2jEy+6ywcz1M2bDJ45GhzHzPa5p2EGOMEKrltqxNbfyXcFJ1NPf8A0it8s8nHYbVOiNzG7hRO75nIf3hsPp3hXKbVZHUo5FLqlp7GhUpAXBmjyt7IwUU7uGwfoSfrMG1nS0bP3fJWflU6PjXyamHfquB/BPse/ZKjzUnulVIepF2fpZzBuW2fP+505TP0aNp5IQfQxYj9R9AvScxt2LbPnmfrtiBHUWFwCKCJg1BjGNA5AGgf0WHJ6ts+hitEkZS8OggCA5/zp8bVH8P8Ji1sbtL++5iZfel8f4RE1OVy18Byk/s3J+ORo0pHySMjB2aRe46TuYAE236hvuqE6vEvaNOu3w8dMq6rqnzSOklcXvebucdpKvJJLRGbKTk9WWtmWrafQkiDQyp/Wc47ZWbtHk0dhaOY79VDMjLVP2NPBlDh09y0FSL4QBAEAQBAEBAM9PF7PPt916tYfr+Cnndv5KSWmZAQHRmQHFlJ5oLHv7jN6jtxJAoiUIDxrKlsMb5JDosY0uceQAXJXqTb0R42ktWc05QYq6tqZZ37XuuB3rdjW9TQAtmuChFRRg22Oc3ImObrKyjwyF/ZWyumkddxaxpAaP1Wgl45SftcyrZFM7H5dC3jX11R8+pLu6zRd5P6jPnUHKWfgs87V+SC5x8o6TEjFJTtkbK27HabWgOZtGsOOsG/rHkVrHrnXqn0KeVbXZo49SFKyUyeZoce+j1hgebR1FgOaQfq+kEt5zo8iqZdfFHiXsXcK3hnwv3LwWaaxzxnH41qvKb7jVrY/bRiZfdZY+ZPi+X/ADDvcjVTM9a/X8l7A7b/AH/BIctMm24lSmM2EjeFE7vX8/7p2H07QFDTa65ak99Stjozneqp3RPdHI0sewlrmnaCNoWummtUYcouL0Ypah0T2vjcWvYQ5rhtBGsFGk1oxGTi9UXzhGUjcSwuaQWEjYntlb3r9A6x+6do9G4rKnU67EjaharKmygNy1jF9zpuBmlRNHLCB/oWI/Ub69JzK3Yts+fZ+O2IEdTUEgfFG4bHNaR1gFYb8mfRLoe68PQgCA5/zp8bVH8P8Ji1sbtL++5iZfel8f4RE1OVy0MOwB1fk5G2IXkjkkkYO+s94Lektcbc4CoysUL9WaUanZjJLqVgRbarxmnvh9a+nlZLE7Qew6TTyH+oOwjeCVzKKktGdQk4vVHQ+R+UjMSphK3gvHBkZ3jvlO0Hk5wVk21OuWhuU2qyOqN6oiUIAgCAIAgIBnp4vZ59vuvVrD9fwU87t/JSS0zICA6MyA4spPNhY9/cZvUduJIFEShAVrnmx/scLKRh4UvDk5owdQ+04f6Dyq5iV6vifsUc23hjwL3K0yWwCTEakQxkN1FznEXDWjeQOcgdau22KuOrM+mp2y4UTbuPTeMx+o74qrzq2Ln/AB//AGHcem8Zj9R3xTnVsP8Aj/8AsO49N4zH6jvinOrYf8f/ANiAY1hj6Ookgk/WjdYncRtDhzEEHrVuE1OKkijZBwk4sw45C1wc0kOBBBG0EawRz3XTWpyno9UdJZJY0K+jimH6xFnjvXjU4enWOYhY9sOCTib1VniQUikM4/GtV5TfcatLH7aMjL7rLHzJ8Xy/5h3uRqpmetfr+S9gdt/v+CwFULpWedzJLsrDWwN4bB+mA+swbH9LRt/d8lXMW7R8D+ChmUcS4119yn1omWbbJ7HH0T3lmtsjHRyNvqc1wIB6Wk3HWN5UdlamiWq11v8AZqDsUhEdRYT+zxebZ7oWJLqz6GPRHN2UOHGkqpoSLdje4Dyb3aetpB61sVy4opmFbDgm4mvXZGXtmuykjqqOOAuAmgaGFpOtzG6mvbyi1geQjnCy8mpxlr7M2cW5Tgo+6JsqxaCAIDn/ADp8bVH8P8Ji1sbtL++5iZfel8f4RE1OVy+80nFUXlSe+5ZWV3GbWJ2kRTOxkdoE1tO3gk3naPqk/wDdA5D9bn17zafFu1+iXwVszH/+4/JV6vGcbrJLKKTDalsrLlp1SM3PZydI2g8vMSora1ZHQmoudctfY6Iw2vjqYWSwu0mPF2n+h5CNhG4hZMouL0ZtxkpLVGUuToIAgCAICGZ2cOfUYc7sYLjG9shA26IBDj1B1+oqxiyUbPMrZcHKvyKGWqYoQG7wvK2spYxHBUPYwbG2aQL6zbSaba1FKmEnq0TQyLILRMy+3/EfGnepF8i55arY75u3cdv+I+NO9SL5E5arYc3buaTE8RlqpTLO8yPNruNtwsNQAA6lLGKitEQTnKb1kXLmiwD6NSdneLSVFnDmjH6npuXdBHIs7Ks4pcK9jVw6uCGr6sniqlwIAgKtz04DdsdYwa22jl6CeA49BJb9pvIr2HZ58DM/Oq1SmipVfMwsTM3j3Yal1M88CfWzmkaP9zR6WtVPLr1jxL2L+DbpLgfuaDOPxrVeU33GqXH7aIMvussfMnxfL/mHe5GqmZ61+v5L2B23+/4LAVQun44XFjrCAobONkg7D5zJE0/RpDdpGyMnbG7k5ubVuK1Me7jWj6mPlY7hLVdCGqyVAUCOocJ/Z4vNs90LDl1Z9DHoiG5ysiDXgT0wHZ2CxbqAlaNgudQeNxO3Ydys49/B9MuhVysbxPqj1KWq6Z8LyyVjo3ja1wII6itJNNaoypRcXo0ecchaQ5pLXDWCCQQeUEbEa1PE2vNG+p8tq+MWbVSfa0XfzeCVE6K37EyyrV7nt2/4j4071IvkXnLVbHXN27lmZqMbnrYJnVMhlc2QNaSGiw0QbcEDeqWVXGEkoo0MSyVkW5Fc50+Nqj+H+ExXcbtL++5nZfel8f4RE1OVy+80nFUXlSe+5ZWV3GbWJ2kS+SMOBa4BwIIIOsEHaCORVyyUFnCyROGz3jBNPISYzt0DvjJ5Ru5R0FauPd4i8+pjZNHhy1XQiSsFUm+bTLD6BL2KZ393kOu//afs0/JOw9R3a6uRTxrVdS5iZHA+GXQvQG+xZhrn6gCAIAgCA1VRkzRyOLn0sDnHaTEy56TbWu1bNeSbOHVB+bSPLtSofE6f2TPgvfGs+5nng17IdqVD4nT+yZ8E8az7mPBr2Q7UqHxOn9kz4J41n3MeDXsh2pUPidP7JnwTxrPuY8GvZDtSofE6f2TPgnjWfcx4UNkbhjA0ANAAAsANgHIFGSH0gCAIDyqqZkrCyVrXsdqc1wBBHODtXqbT1R40mtGartSofE6f2TPgu/Gs+5nHg17I+4cl6NjmuZSwNc0hzSI2AgjWCCBqIKO2b8tWFVBeyPurycpJnl8tNDI92tznRsJO7WSNeoLxWTS0TZ664N6tGVh+HRUzSyCNkTSdItY0NBOoXsN9gPQvJScvNs9jFR8kjKXJ0EB8yxh4LXAOB1EEXBHOCgNQck6E/wDh0/smfBSeNZ9zI/Br+1H52pUPidP7JnwTxrPuY8KGyNwxgaAALACwA2AcgUZIfSA8KuijmFpY2SDke0OHoIXqk10PHFPqjWnJOhP/AIdP7KP4LvxrPuZx4Vf2o/O1Kh8Tp/ZM+CeNZ9zHg17IdqVD4nT+yZ8E8az7mPBr2Rn4dhkNMCKeJkIJuQxoaCeU23rmUnLqzqMVHojHrMnaWd5kmpoZHutdzo2lxsLC5IvsAHUvVZNLRNnjrg3q0eHalQ+J0/smfBe+NZ9zPPBr2RsqGijgYGQsbEwXIawAAX1nUOdcOTb1Z2kktEZC8PTHrqKOoYWTRtlYbHRe0OFxsNivVJxeqPHFNaM1valQ+J0/smfBd+NZ9zOPBr2Q7UqHxOn9kz4J41n3MeDXsjbQQtja1jGhrWgBrQLAAbABuC4b182dpJLRHovD0IAgCA1uO45DQRiSpcWMLgwENc7WQTazQTsaV3CuU3pE4ssjWtZGh7pmHeGd7KX5VLytmxDzdW47pmHeGd7KX5U5WzYc3VuO6Zh3hneyl+VOVs2HN1bjumYd4Z3spflTlbNhzdW5IYsYhdTCp0w2Et09N3BGjym+xQuD4uH3J1OPDxexH3Zy8OB/xnHojl+VTcrZsQc3VufndMw7wzvZS/KnK2bDm6tx3TMO8M72Uvypytmw5urczcHy4o6yZsMEhdI69gWPGwEnWW22BczonBatHcMiub0iz5xXLuipZnwzSubIywcBHIbXAI1htthCRonJapHk8iuD0kz9wjLmiq5mwwSOdI++iCx4vYFx1lttgKSonFatCGRXN8MWSRQk4QHnPM2Npe9wY1oJc5xAAA2kk7AvUtfJHjaXmyKyZysOBI7OTbeI5SOo6Kn5azYr83VufPdMw7wzvZS/KnK2bDm6tx3TMO8M72Uvypytmw5urcycNy+oamVkUUrnPebNHY5Bc9JbbcuZY9kVq0dRya5PRMk6hJyP4plrQ0zi2WoZpDUWs0nkHkOgDY9KljRZLoiGeRXDqzX90zDvDO9lL8q75WzY45urcd0zDvDO9lL8qcrZsObq3JPhteypiZLEdJjxdpsRcdB1qCUXF6MsRkpLVGDjOU1JRaqidjHbdHW5/Totu63PZdwqnP0o4nbCHqZoJM6VADqdK7nEZ/3WUvK2ELzKtz8ZnToCdZlHOYz/AEJTlLBzlW5u8Hyvo6xwbBOwvOxjrtcehrwCeq6jnTOPVEsL659GbxREpF8QzgUNPK+KWVwewlrh2OQ2I5w2xU0ceyS1SIJZNcXo2eDc5eHE/wCM4dMcvyrrlbNjnm6tyU0dUyaNskTg9jhdrmm4I5lA009GWE01qj2Xh6aTKHKqlw/RFTJoucLhjQXOI5bDYOc2UldU5+lEVl0K/UzR91Og76X2ZUvK2EXOVbkswrEGVULJor6DxpNuLG3OFBKLi9GWIyUlqjLXJ0EAQBAaXKvJyPEoRFK97Gh4fdmje4BFuEDq4Skqsdb1RFbUrFoyJ9yCl8PP6Y/kU/OT2RX5GvdlU4/QtpqqeFhJbHI5gJtcgG1zbVdX65cUU2ZtsVGbijZ5B5PsxGrMMrnsb2Nz7ste4LRbhAi3CXF9jrjqiTGqVktGWH3IKXw8/pj+RU+cnsi9yNe7MfOnRCjwimp43OLGysZc2u4BkhGlYW2gHqXWM+K1yZ5lx4aVFFQrQMotfAc1cE9LDLJPKHSRskIboADSaHWF2k6r7VQnlyjJpI068KEoJtvzM/uQUvh5/TH8i45yeyO+Rr3Zs8nM3UFBUsnjlle5gcAHaFjcFuuzQd64syZTjwtElWLCuXEirc5fG1V5TPw2K9jdpGdl91nrms42p/4n4T15k9pjD7qOgFlG0EBDM7khGFyWNrvjB5xpA2/kFYxe4itl9plDLVMUtDJXNjDV0kU8s0odI3SszQAA3DhNJJsqNmVKMmkjSqw4Sgm2bbuQUvh5/TH8ij5yeyJORr3Zm4Lmyp6SojnZNM50btIB2hY6ra7NB3rmeVKUeFpHdeJCEuJamozv5UviLaSBxYXN0pXDUdE3DWA7r2JPNbcSpMSpP62RZtzj9ESpWMJIDRck2AG0ncAFoGX1LPwXNEXxh1XMY3EX0IwDo8xcdRPQOsqjPM8/pRo14Hl9TNr3IKXw8/8A+fyKPnJ7Il5Gvdmxyqrv7EwpscDiXi0MTnWJBNyXGwtcAHdtsuKo+NZq/wBkl0/Bq8v0ii5ZC9xc4lznG5JJJJ3kk7StRLQxm23qyzMkM17KinZNVyPb2QBzWM0RZp2FxcDrI123KlblOMtIo0KcJSipSZmY9mljELnUckhkaCQyQtIfb6oIaCCdx1rmGY9fqR1Zgx0+l+ZUgO8LQMzoXnmoykfW0zo5nF8sBA0jtcw30STvIsRfmF9ZWXlVKEtV0ZsYlrnDR9UVTlzxlV+dd96v0dtGdk92RoyLajqUpAWtmTxn/GpHHZ+lj6NQeB16JtzuVDMh0kaWDZ5ODLUc4AEnUBrJ5FRNE5qypxY11ZNPrIc7gczBqYObVbrJWzVDggkYN1niTcjUqQiOi83vFdL5sfeVj39xm9R24khURKEAQBAEAQHNuWvGNX55/wB5WxT20YWR3ZEhzNcZHzL/AHmKLL7fyT4Pcf6LxWYaxXee79hh8+Pw5Fbw/W/0Us7t/JS60jJLlwLOXRQUsET+y6UcUbHWYLXa0A217LhZ08abk2jVqy64wSeyM7uq0P8A7vUHzLjlLCTnKtzZZPZc0tfN2GDsmnol3CbYWFr67864sonBas7ryIWPSJUOcvjaq8pn4bFoY3aRmZfdZ65rONqf+J+E9eZPaYw+6joBZRtBAQrO/wAVv85H7ysYvcRVzO0yiFqmMW7krnFo6Wighk7LpxsDXWZcX5jdZ1mNOU20atWXXGCTNt3VaH/3eoPmXHKWEnOVbmdgmcGkrahkEPZNN+lbSZYamlxub8jSuZ484LiZ1DJrnLhRUWcWYvxSqJN7PDfVa1v9FoY60rRmZb1tZ9ZtqUS4pTBwuA5z+trHOb/qAXmQ9K2MVa2rU6GWSbYQFVZ85TakbuPZXdY0B/Uq9hLqzO/8g/KKKodsV8zUdSYfGGQxtGxrGgdQAWG+p9FHoZC8PTl/GIw2pmaNQbLIB1OIW3D0o+ftWk2TfMlMRXTM3OgLj0tewD3yquYvoT/JbwH9bX4Ixl3xjV+dep6O2iDI7rNhnLwf6NW6TRZk7Gyt5NK1njp0hpfbC4xp8UNNjvLr4Z67moyXxY0VZDPuY7h87DqePVJ67KS2HHBoips4JqRc+dDGhTYc8MPCn/RMI71wu4j7F9fKQs7GhxWfo1cqzgrenuVbRYRoYNUVThrkljjYf3Wuu4jmLrD7CuynrcolCFelEpbkVVgqHReb3iul82PvKx7+4zeo7cSQqIlCAIAgCAIDm3LXjGr88/7ytintowsjuyJDma4yPmX+8xRZfb+SfB7j/ReKzDWK7z3fsMPnx+HIreH63+ilndv5KXWkZJcWB5saOelgle6bSkije6z22u5oJtwNlys6eVOMmkaleHXKCb180Zvcmoe+n9dvyLnm7Pwd8jV+TaZOZCU2Hz9mgdKXaJbw3NIsbX1Bo16lxZfKa0ZJVjQresSo85fG1V5TPw2K/jdpGbl91nrms42p/wCJ+E9eZPaYw+6joBZRtBAQrO/xW/zkfvKxi9xFXM7TKIWqYxbeS2bekqqOCaR0wfIwOdouaBfmBas+zJnGTSNSvDrlBN6m07k1D30/rt+Rcc3Z+DvkavyZ+BZvKWiqGTxOlL2aVtJzSNbS03AaNziuJ5M5x4Wd14sIS4kVFnBj0cUqgfCX9IDv6rQx+2jNylpazKzXTBmK099+m3rMbrfz1da8yVrWz3Df/tR0Csk2ggKpz5xn+6O3fpR18A/0V7CfVGd/5Bel/sql2xXzNR1LQPDoo3DYWNI6wFhvqfRLoe68PTmDGn6VTORvlkPpcVtQ9KPn7fWya5k4ya+V24QOHWXxke6VXzH9C/ZbwF9b/RGcu+Mavzr1NR20QZHdZaWdPB/pGGNlaLvp9F/PoEAPH3O+wqONPhs03NHLr4q9dikVpmObrE8Zmr2UkBFzCwQsHfOLrA9OiGN+zzqKMFDilv5k87JW8MdvIs7ODhjaTAmQM2RmJt+U34TusknrVKiXFdxM0MiChRwopdaRkHReb3iul82PvKx7+4zeo7cSQqIlCAIAgCAIDm3LXjGr88/7ytintowsjuyJDma4yPmX+8xRZfb+SfB7j/ReKzDWK8z3D+4w+fb+HIreH63+ilndv5KWWkZJc+TucmihpKeOQyNfHExjhoE62tDTYjdqWbZjWOTaNarKrUEm+iNh3UcP7+T2blxytmx3zlW5m4Pl9R1k7IYXPL330QWOA1Ak6zzAryePOK1Z3DJrnLhTKizmD/q1V0s/DYr+N2kZmX3WYmROLMoq+GeW5YzS0tEXPCY5t7dLl1dBzg4o4x7FCxSZbfdRw/v5PZuWfytmxp85VufcWc2gc4ND5LuIA/Ru2nUEeLYj1ZdTemp8Z3x/0t/nI/eTF7iPMztMohapjFv5IZxKOnooIZjI18bdEgMJGreCNyzrcacpto1acutQSZuO6jh/fyezco+Vs2JOcq3MnDc4dFUzMiic8vkOi27HAX6V5LHnFas6jk1yeiZDc8uTrhK2sjaSxwDJbD9Vw1NceYizb8rRyhWcSxacDKudU9eNfJW9JUuikZJGdF7HBzTyEG4P8lcaTWjM+MnF6ot/B87dO5gFVG+N9tZYA5hPKNekOi2rlKz54ck/pNSGdBr6vI2XdRw/v5PZuXHK2EnOVbmPlrTtxrChNRgvLHGRgsQ5waXMe0DbfaQN5aOVe0t02aSPL4q6rWJSC0zHLfyMzlU7KWOGsLo3xNDNLRc5r2jU08EEg2Gu4++wz7cWTk3E1KMyHClL2M7Hs6VJHC76K500pBDeA5rWnc5xeBqHIL35tq4hiTb+ryR3Zm1qP0+bKSWmZBdWZ3AXU9O+eVpa6e2iDt7G29jzaRJPQAVm5dilLhXsa2FU4x4n7lY5d8Y1fnXq7R20UMjus6GZA2SAMeLtczRcOUFtiPQVka6PU29NVozmvG8OdSVMsD9sby2/KPqu622PWtmEuKKkYFkOCbiSnNJg/wBIrxI4XZTjTPlnUwfe77Cgyp8MNNyzhV8U9diwM7/Fb/OR/eqmL3EXsztMohapinReb3iul82PvKx7+4zeo7cSQqIlCAIAgCAICD4pmwpameSZ8s4dI4vIa6OwJN9V4ybKzHKnFJJIqTw4Sk5NszMmMgafDp+zQyTOdollnlhFiQfqsBvwVzZkSsWjO6saNT1RLFAWDDxfC4qyF0M7dNjto2EHcQRrBHKuoycXqjmcFNaMhLs0VH4WoH2o/wAtWecnsipyNe7Hcio/C1PrR/lpzk9kOQr3Y7kVH4Wp9aP8tOcnshyFe7M/Ac3FNRVDJ45JnOZewcWaJu0t12YDsdyrieTKceFpHdeJCElJNmblRkPS4i8SS6bJALacZALgNgcHAg25bXXNd8q1oju3HhZ5s0fcio/C1PrR/lqXnJ7Ih5CvdjuRUfhan1o/y05yeyHIV7s+4M01IxzXCWou0hwu6Pcb+DXjy5taaI9WFWnrqybYjQx1MT4pmh8bxZzTv9GsHfcbLKtGTi9UWpRUloyDvzR0ZJIkqAOTSj1c2uO6tc5PZFR4Ne7PzuRUfhan1o/y05yeyHIV7sdyKj8LU+tH+WnOT2Q5CvdmXhGbKlpZ45mSTl0bg4Bzo7EjlswFczypyi00jqGHCElJNk1kYHAhwDgRYgi4I5CDuVYtkNxLNhQTOLmtkgJ1kROsPVeHAdAsrMcqxfkqzw6pfj9GD3IqPwtT60f5a65yeyOOQr3Y7kVH4Wp9aP8ALTnJ7IchXuyYZO4Mygp2QRFzmM0iC8gu4Ti43sANruRV7JucuJlquChHhRq8eyDoq1xfJGY5DtfGdEk8pGtpPOQSu4ZE4eSZHZjVz6ojsmZ+n+rUTDp0D/tCm5yWyIOQhuz8bmfp99RMegMH9CnOS2Q5CG7N3g2bmhpXB2g6Zw1gynSt9kAN9IUU8myX4Ja8WuHnpr+yXKAskHxfNhS1U8kz5Zw6RxcQ10dgTyXjJsrMMqcUkkirPEhOXE2ybRs0QANwAVYtEUysyBp8RlErnPiksGks0bOA2aQI2jZf/wCKerIlWtEV7saFj1Zs8lsmocNhMcGkdI6T3usXOOzXYAWG4D+pXFlrserO6qo1rSJ65S4FHiFOYJXPa0kOuwgG4Nx+sCP5LyuxwlxI9srVkeFkS7kVH4Wp9aP8tWOcnsityFe7Jrg2GtpKeOCMuc2MaILrXI57AD+SrTlxSbZbhFRioozVydBAEAQBAEAQBAEAQBAEAQBAEAQBAEAQBAEAQBAEAQBAEAQBAEAQBAEAQBAEAQBAEAQBAEAQBAEAQBAEAQBAEAQBAEAQBAEAQBAEAQBAEAQBAEAQBAEAQBAEAQBAEAQBAEAQBAEAQBAEAQBAEAQBAEAQBAEAQBAEAQBAEAQBAEAQBAEAQBAEAQBAEAQBAEAQBAEAQBAEAQBA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tLang="ru-RU"/>
          </a:p>
        </p:txBody>
      </p:sp>
      <p:pic>
        <p:nvPicPr>
          <p:cNvPr id="48139" name="Рисунок 12" descr="загруженное.jpg"/>
          <p:cNvPicPr>
            <a:picLocks noChangeAspect="1"/>
          </p:cNvPicPr>
          <p:nvPr/>
        </p:nvPicPr>
        <p:blipFill>
          <a:blip r:embed="rId2"/>
          <a:srcRect/>
          <a:stretch>
            <a:fillRect/>
          </a:stretch>
        </p:blipFill>
        <p:spPr bwMode="auto">
          <a:xfrm>
            <a:off x="357188" y="928688"/>
            <a:ext cx="2357437" cy="1196975"/>
          </a:xfrm>
          <a:prstGeom prst="rect">
            <a:avLst/>
          </a:prstGeom>
          <a:noFill/>
          <a:ln w="9525">
            <a:noFill/>
            <a:miter lim="800000"/>
            <a:headEnd/>
            <a:tailEnd/>
          </a:ln>
        </p:spPr>
      </p:pic>
      <p:pic>
        <p:nvPicPr>
          <p:cNvPr id="48140" name="Picture 6" descr="http://academy.ru/images/FastLaneLOGO.jpg"/>
          <p:cNvPicPr>
            <a:picLocks noChangeAspect="1" noChangeArrowheads="1"/>
          </p:cNvPicPr>
          <p:nvPr/>
        </p:nvPicPr>
        <p:blipFill>
          <a:blip r:embed="rId3"/>
          <a:srcRect/>
          <a:stretch>
            <a:fillRect/>
          </a:stretch>
        </p:blipFill>
        <p:spPr bwMode="auto">
          <a:xfrm>
            <a:off x="0" y="2143125"/>
            <a:ext cx="2857500" cy="585788"/>
          </a:xfrm>
          <a:prstGeom prst="rect">
            <a:avLst/>
          </a:prstGeom>
          <a:noFill/>
          <a:ln w="9525">
            <a:noFill/>
            <a:miter lim="800000"/>
            <a:headEnd/>
            <a:tailEnd/>
          </a:ln>
        </p:spPr>
      </p:pic>
      <p:pic>
        <p:nvPicPr>
          <p:cNvPr id="48141" name="Picture 8" descr="http://korzh.net/wp-content/uploads/2011/03/cisco_logo.jpg"/>
          <p:cNvPicPr>
            <a:picLocks noChangeAspect="1" noChangeArrowheads="1"/>
          </p:cNvPicPr>
          <p:nvPr/>
        </p:nvPicPr>
        <p:blipFill>
          <a:blip r:embed="rId4"/>
          <a:srcRect/>
          <a:stretch>
            <a:fillRect/>
          </a:stretch>
        </p:blipFill>
        <p:spPr bwMode="auto">
          <a:xfrm>
            <a:off x="3714750" y="928688"/>
            <a:ext cx="1831975" cy="1000125"/>
          </a:xfrm>
          <a:prstGeom prst="rect">
            <a:avLst/>
          </a:prstGeom>
          <a:noFill/>
          <a:ln w="9525">
            <a:noFill/>
            <a:miter lim="800000"/>
            <a:headEnd/>
            <a:tailEnd/>
          </a:ln>
        </p:spPr>
      </p:pic>
      <p:pic>
        <p:nvPicPr>
          <p:cNvPr id="48142" name="Picture 10" descr="http://www.vmware.com/files/images/vmrc/VMware_logo_blk_RGB_300dpi.jpg"/>
          <p:cNvPicPr>
            <a:picLocks noChangeAspect="1" noChangeArrowheads="1"/>
          </p:cNvPicPr>
          <p:nvPr/>
        </p:nvPicPr>
        <p:blipFill>
          <a:blip r:embed="rId5"/>
          <a:srcRect/>
          <a:stretch>
            <a:fillRect/>
          </a:stretch>
        </p:blipFill>
        <p:spPr bwMode="auto">
          <a:xfrm>
            <a:off x="2928938" y="2000250"/>
            <a:ext cx="3262312" cy="1143000"/>
          </a:xfrm>
          <a:prstGeom prst="rect">
            <a:avLst/>
          </a:prstGeom>
          <a:noFill/>
          <a:ln w="9525">
            <a:noFill/>
            <a:miter lim="800000"/>
            <a:headEnd/>
            <a:tailEnd/>
          </a:ln>
        </p:spPr>
      </p:pic>
      <p:pic>
        <p:nvPicPr>
          <p:cNvPr id="48143" name="Picture 12" descr="http://servernews.ru/assets/external/illustrations/2012/12/20/733424/emc_logo.jpg"/>
          <p:cNvPicPr>
            <a:picLocks noChangeAspect="1" noChangeArrowheads="1"/>
          </p:cNvPicPr>
          <p:nvPr/>
        </p:nvPicPr>
        <p:blipFill>
          <a:blip r:embed="rId6"/>
          <a:srcRect/>
          <a:stretch>
            <a:fillRect/>
          </a:stretch>
        </p:blipFill>
        <p:spPr bwMode="auto">
          <a:xfrm>
            <a:off x="6643688" y="857250"/>
            <a:ext cx="2028825" cy="1071563"/>
          </a:xfrm>
          <a:prstGeom prst="rect">
            <a:avLst/>
          </a:prstGeom>
          <a:noFill/>
          <a:ln w="9525">
            <a:noFill/>
            <a:miter lim="800000"/>
            <a:headEnd/>
            <a:tailEnd/>
          </a:ln>
        </p:spPr>
      </p:pic>
      <p:pic>
        <p:nvPicPr>
          <p:cNvPr id="48144" name="Picture 14" descr="http://ntgk.ru/images/editor/usr/text/partners/kodos-logo-big.jpg"/>
          <p:cNvPicPr>
            <a:picLocks noChangeAspect="1" noChangeArrowheads="1"/>
          </p:cNvPicPr>
          <p:nvPr/>
        </p:nvPicPr>
        <p:blipFill>
          <a:blip r:embed="rId7"/>
          <a:srcRect/>
          <a:stretch>
            <a:fillRect/>
          </a:stretch>
        </p:blipFill>
        <p:spPr bwMode="auto">
          <a:xfrm>
            <a:off x="3000375" y="3716338"/>
            <a:ext cx="2771775" cy="857250"/>
          </a:xfrm>
          <a:prstGeom prst="rect">
            <a:avLst/>
          </a:prstGeom>
          <a:noFill/>
          <a:ln w="9525">
            <a:noFill/>
            <a:miter lim="800000"/>
            <a:headEnd/>
            <a:tailEnd/>
          </a:ln>
        </p:spPr>
      </p:pic>
      <p:pic>
        <p:nvPicPr>
          <p:cNvPr id="48145" name="Picture 16" descr="http://bfind.ru/img/skladlogo/logo_ravelin.gif"/>
          <p:cNvPicPr>
            <a:picLocks noChangeAspect="1" noChangeArrowheads="1"/>
          </p:cNvPicPr>
          <p:nvPr/>
        </p:nvPicPr>
        <p:blipFill>
          <a:blip r:embed="rId8"/>
          <a:srcRect/>
          <a:stretch>
            <a:fillRect/>
          </a:stretch>
        </p:blipFill>
        <p:spPr bwMode="auto">
          <a:xfrm>
            <a:off x="5929313" y="5072063"/>
            <a:ext cx="3000375" cy="954087"/>
          </a:xfrm>
          <a:prstGeom prst="rect">
            <a:avLst/>
          </a:prstGeom>
          <a:noFill/>
          <a:ln w="9525">
            <a:noFill/>
            <a:miter lim="800000"/>
            <a:headEnd/>
            <a:tailEnd/>
          </a:ln>
        </p:spPr>
      </p:pic>
      <p:pic>
        <p:nvPicPr>
          <p:cNvPr id="48146" name="Picture 18" descr="http://pmcm.ru/images/site27/perco-logo.png"/>
          <p:cNvPicPr>
            <a:picLocks noChangeAspect="1" noChangeArrowheads="1"/>
          </p:cNvPicPr>
          <p:nvPr/>
        </p:nvPicPr>
        <p:blipFill>
          <a:blip r:embed="rId9"/>
          <a:srcRect/>
          <a:stretch>
            <a:fillRect/>
          </a:stretch>
        </p:blipFill>
        <p:spPr bwMode="auto">
          <a:xfrm>
            <a:off x="6929438" y="1928813"/>
            <a:ext cx="1474787" cy="1071562"/>
          </a:xfrm>
          <a:prstGeom prst="rect">
            <a:avLst/>
          </a:prstGeom>
          <a:noFill/>
          <a:ln w="9525">
            <a:noFill/>
            <a:miter lim="800000"/>
            <a:headEnd/>
            <a:tailEnd/>
          </a:ln>
        </p:spPr>
      </p:pic>
      <p:pic>
        <p:nvPicPr>
          <p:cNvPr id="48147" name="Picture 20" descr="http://inter-f.ru/if.jpg"/>
          <p:cNvPicPr>
            <a:picLocks noChangeAspect="1" noChangeArrowheads="1"/>
          </p:cNvPicPr>
          <p:nvPr/>
        </p:nvPicPr>
        <p:blipFill>
          <a:blip r:embed="rId10"/>
          <a:srcRect/>
          <a:stretch>
            <a:fillRect/>
          </a:stretch>
        </p:blipFill>
        <p:spPr bwMode="auto">
          <a:xfrm>
            <a:off x="6858000" y="3214688"/>
            <a:ext cx="1428750" cy="1428750"/>
          </a:xfrm>
          <a:prstGeom prst="rect">
            <a:avLst/>
          </a:prstGeom>
          <a:noFill/>
          <a:ln w="9525">
            <a:noFill/>
            <a:miter lim="800000"/>
            <a:headEnd/>
            <a:tailEnd/>
          </a:ln>
        </p:spPr>
      </p:pic>
      <p:pic>
        <p:nvPicPr>
          <p:cNvPr id="48148" name="Picture 2" descr="http://expo-itsecurity.ru/upload/PREVIEW/260x152/iblock/104/securitycode_logo.png"/>
          <p:cNvPicPr>
            <a:picLocks noChangeAspect="1" noChangeArrowheads="1"/>
          </p:cNvPicPr>
          <p:nvPr/>
        </p:nvPicPr>
        <p:blipFill>
          <a:blip r:embed="rId11"/>
          <a:srcRect/>
          <a:stretch>
            <a:fillRect/>
          </a:stretch>
        </p:blipFill>
        <p:spPr bwMode="auto">
          <a:xfrm>
            <a:off x="3473450" y="5410200"/>
            <a:ext cx="2476500" cy="1447800"/>
          </a:xfrm>
          <a:prstGeom prst="rect">
            <a:avLst/>
          </a:prstGeom>
          <a:noFill/>
          <a:ln w="9525">
            <a:noFill/>
            <a:miter lim="800000"/>
            <a:headEnd/>
            <a:tailEnd/>
          </a:ln>
        </p:spPr>
      </p:pic>
      <p:pic>
        <p:nvPicPr>
          <p:cNvPr id="48149" name="Picture 4" descr="Файл:Searchinform logo big.jpg"/>
          <p:cNvPicPr>
            <a:picLocks noChangeAspect="1" noChangeArrowheads="1"/>
          </p:cNvPicPr>
          <p:nvPr/>
        </p:nvPicPr>
        <p:blipFill>
          <a:blip r:embed="rId12"/>
          <a:srcRect/>
          <a:stretch>
            <a:fillRect/>
          </a:stretch>
        </p:blipFill>
        <p:spPr bwMode="auto">
          <a:xfrm>
            <a:off x="3243263" y="3103563"/>
            <a:ext cx="2938462" cy="5207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Группа 4"/>
          <p:cNvGrpSpPr>
            <a:grpSpLocks/>
          </p:cNvGrpSpPr>
          <p:nvPr/>
        </p:nvGrpSpPr>
        <p:grpSpPr bwMode="auto">
          <a:xfrm>
            <a:off x="468313" y="1125538"/>
            <a:ext cx="6673850" cy="457200"/>
            <a:chOff x="1187450" y="1847850"/>
            <a:chExt cx="6673850" cy="457200"/>
          </a:xfrm>
        </p:grpSpPr>
        <p:sp>
          <p:nvSpPr>
            <p:cNvPr id="6" name="AutoShape 4"/>
            <p:cNvSpPr>
              <a:spLocks noChangeArrowheads="1"/>
            </p:cNvSpPr>
            <p:nvPr/>
          </p:nvSpPr>
          <p:spPr bwMode="auto">
            <a:xfrm>
              <a:off x="1285875" y="1944687"/>
              <a:ext cx="6575425" cy="344488"/>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lIns="457200" anchor="ctr">
              <a:spAutoFit/>
            </a:bodyPr>
            <a:lstStyle/>
            <a:p>
              <a:pPr>
                <a:defRPr/>
              </a:pPr>
              <a:r>
                <a:rPr lang="en-US" sz="1600" b="1" dirty="0">
                  <a:cs typeface="Arial" charset="0"/>
                </a:rPr>
                <a:t>Laboratories 602/1, 603/1, 613/1, 600/1, 233/2, 514/2, 136/2</a:t>
              </a:r>
              <a:endParaRPr lang="ru-RU" sz="1600" b="1" dirty="0">
                <a:cs typeface="Arial" charset="0"/>
              </a:endParaRPr>
            </a:p>
          </p:txBody>
        </p:sp>
        <p:sp>
          <p:nvSpPr>
            <p:cNvPr id="40970" name="AutoShape 8"/>
            <p:cNvSpPr>
              <a:spLocks noChangeArrowheads="1"/>
            </p:cNvSpPr>
            <p:nvPr/>
          </p:nvSpPr>
          <p:spPr bwMode="auto">
            <a:xfrm>
              <a:off x="1187450" y="1847850"/>
              <a:ext cx="392112" cy="457200"/>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a:solidFill>
                    <a:srgbClr val="990033"/>
                  </a:solidFill>
                  <a:latin typeface="Wingdings" pitchFamily="2" charset="2"/>
                </a:rPr>
                <a:t>ü</a:t>
              </a:r>
            </a:p>
          </p:txBody>
        </p:sp>
      </p:grpSp>
      <p:sp>
        <p:nvSpPr>
          <p:cNvPr id="10" name="AutoShape 5"/>
          <p:cNvSpPr>
            <a:spLocks noChangeArrowheads="1"/>
          </p:cNvSpPr>
          <p:nvPr/>
        </p:nvSpPr>
        <p:spPr bwMode="auto">
          <a:xfrm>
            <a:off x="0" y="0"/>
            <a:ext cx="9144000" cy="76517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800" b="1" dirty="0">
                <a:effectLst>
                  <a:outerShdw blurRad="38100" dist="38100" dir="2700000" algn="tl">
                    <a:srgbClr val="000000">
                      <a:alpha val="43137"/>
                    </a:srgbClr>
                  </a:outerShdw>
                </a:effectLst>
                <a:latin typeface="Franklin Gothic Book" pitchFamily="34" charset="0"/>
              </a:rPr>
              <a:t>Our equipment for studies</a:t>
            </a:r>
          </a:p>
        </p:txBody>
      </p:sp>
      <p:pic>
        <p:nvPicPr>
          <p:cNvPr id="49158" name="Picture 2" descr="C:\Documents and Settings\Игорь\Мои документы\Игорю\DCIM\100NIKON\DSCN0409.JPG"/>
          <p:cNvPicPr>
            <a:picLocks noChangeAspect="1" noChangeArrowheads="1"/>
          </p:cNvPicPr>
          <p:nvPr/>
        </p:nvPicPr>
        <p:blipFill>
          <a:blip r:embed="rId3"/>
          <a:srcRect/>
          <a:stretch>
            <a:fillRect/>
          </a:stretch>
        </p:blipFill>
        <p:spPr bwMode="auto">
          <a:xfrm>
            <a:off x="5435600" y="4132263"/>
            <a:ext cx="3168650" cy="2374900"/>
          </a:xfrm>
          <a:prstGeom prst="rect">
            <a:avLst/>
          </a:prstGeom>
          <a:noFill/>
          <a:ln w="9525">
            <a:noFill/>
            <a:miter lim="800000"/>
            <a:headEnd/>
            <a:tailEnd/>
          </a:ln>
        </p:spPr>
      </p:pic>
      <p:pic>
        <p:nvPicPr>
          <p:cNvPr id="49159" name="Picture 3" descr="C:\Documents and Settings\Игорь\Рабочий стол\Cisco_2800_2_1906b458fa3d10322f80cfb9190f3719fe4.jpg"/>
          <p:cNvPicPr>
            <a:picLocks noChangeAspect="1" noChangeArrowheads="1"/>
          </p:cNvPicPr>
          <p:nvPr/>
        </p:nvPicPr>
        <p:blipFill>
          <a:blip r:embed="rId4"/>
          <a:srcRect/>
          <a:stretch>
            <a:fillRect/>
          </a:stretch>
        </p:blipFill>
        <p:spPr bwMode="auto">
          <a:xfrm>
            <a:off x="4930775" y="2852738"/>
            <a:ext cx="4179888" cy="1025525"/>
          </a:xfrm>
          <a:prstGeom prst="rect">
            <a:avLst/>
          </a:prstGeom>
          <a:noFill/>
          <a:ln w="9525">
            <a:noFill/>
            <a:miter lim="800000"/>
            <a:headEnd/>
            <a:tailEnd/>
          </a:ln>
        </p:spPr>
      </p:pic>
      <p:pic>
        <p:nvPicPr>
          <p:cNvPr id="49160" name="Picture 2" descr="C:\Documents and Settings\Игорь\Мои документы\CP-7965G.jpg"/>
          <p:cNvPicPr>
            <a:picLocks noChangeAspect="1" noChangeArrowheads="1"/>
          </p:cNvPicPr>
          <p:nvPr/>
        </p:nvPicPr>
        <p:blipFill>
          <a:blip r:embed="rId5"/>
          <a:srcRect/>
          <a:stretch>
            <a:fillRect/>
          </a:stretch>
        </p:blipFill>
        <p:spPr bwMode="auto">
          <a:xfrm>
            <a:off x="7415213" y="898525"/>
            <a:ext cx="1728787" cy="1368425"/>
          </a:xfrm>
          <a:prstGeom prst="rect">
            <a:avLst/>
          </a:prstGeom>
          <a:noFill/>
          <a:ln w="9525">
            <a:noFill/>
            <a:miter lim="800000"/>
            <a:headEnd/>
            <a:tailEnd/>
          </a:ln>
        </p:spPr>
      </p:pic>
      <p:pic>
        <p:nvPicPr>
          <p:cNvPr id="49161" name="Picture 2" descr="C:\Users\teacher.ZSS\Downloads\IMG_0218.JPG"/>
          <p:cNvPicPr>
            <a:picLocks noChangeAspect="1" noChangeArrowheads="1"/>
          </p:cNvPicPr>
          <p:nvPr/>
        </p:nvPicPr>
        <p:blipFill>
          <a:blip r:embed="rId6"/>
          <a:srcRect l="5791" r="34738"/>
          <a:stretch>
            <a:fillRect/>
          </a:stretch>
        </p:blipFill>
        <p:spPr bwMode="auto">
          <a:xfrm>
            <a:off x="2840038" y="1844675"/>
            <a:ext cx="1697037" cy="3805238"/>
          </a:xfrm>
          <a:prstGeom prst="rect">
            <a:avLst/>
          </a:prstGeom>
          <a:noFill/>
          <a:ln w="9525">
            <a:noFill/>
            <a:miter lim="800000"/>
            <a:headEnd/>
            <a:tailEnd/>
          </a:ln>
        </p:spPr>
      </p:pic>
      <p:pic>
        <p:nvPicPr>
          <p:cNvPr id="49162" name="Picture 2" descr="C:\Users\teacher.ZSS\Downloads\IMG_0218.JPG"/>
          <p:cNvPicPr>
            <a:picLocks noChangeAspect="1" noChangeArrowheads="1"/>
          </p:cNvPicPr>
          <p:nvPr/>
        </p:nvPicPr>
        <p:blipFill>
          <a:blip r:embed="rId6"/>
          <a:srcRect l="5791" r="34738"/>
          <a:stretch>
            <a:fillRect/>
          </a:stretch>
        </p:blipFill>
        <p:spPr bwMode="auto">
          <a:xfrm>
            <a:off x="571500" y="1844675"/>
            <a:ext cx="1697038" cy="38052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Прямоугольник 7"/>
          <p:cNvSpPr>
            <a:spLocks noChangeArrowheads="1"/>
          </p:cNvSpPr>
          <p:nvPr/>
        </p:nvSpPr>
        <p:spPr bwMode="auto">
          <a:xfrm>
            <a:off x="142875" y="814388"/>
            <a:ext cx="7000875" cy="400050"/>
          </a:xfrm>
          <a:prstGeom prst="rect">
            <a:avLst/>
          </a:prstGeom>
          <a:noFill/>
          <a:ln w="9525">
            <a:noFill/>
            <a:miter lim="800000"/>
            <a:headEnd/>
            <a:tailEnd/>
          </a:ln>
        </p:spPr>
        <p:txBody>
          <a:bodyPr>
            <a:spAutoFit/>
          </a:bodyPr>
          <a:lstStyle/>
          <a:p>
            <a:r>
              <a:rPr lang="en-US" sz="2000" b="1" dirty="0">
                <a:solidFill>
                  <a:srgbClr val="EE8E2E"/>
                </a:solidFill>
                <a:latin typeface="Times New Roman" pitchFamily="18" charset="0"/>
                <a:cs typeface="Times New Roman" pitchFamily="18" charset="0"/>
              </a:rPr>
              <a:t>Suggestions in the program cooperation</a:t>
            </a:r>
          </a:p>
        </p:txBody>
      </p:sp>
      <p:pic>
        <p:nvPicPr>
          <p:cNvPr id="51203" name="Picture 6" descr="X:\!Вьетнам\image~39801.png"/>
          <p:cNvPicPr>
            <a:picLocks noChangeAspect="1" noChangeArrowheads="1"/>
          </p:cNvPicPr>
          <p:nvPr/>
        </p:nvPicPr>
        <p:blipFill>
          <a:blip r:embed="rId2"/>
          <a:srcRect/>
          <a:stretch>
            <a:fillRect/>
          </a:stretch>
        </p:blipFill>
        <p:spPr bwMode="auto">
          <a:xfrm>
            <a:off x="7112000" y="571500"/>
            <a:ext cx="2032000" cy="463550"/>
          </a:xfrm>
          <a:prstGeom prst="rect">
            <a:avLst/>
          </a:prstGeom>
          <a:noFill/>
          <a:ln w="9525">
            <a:noFill/>
            <a:miter lim="800000"/>
            <a:headEnd/>
            <a:tailEnd/>
          </a:ln>
        </p:spPr>
      </p:pic>
      <p:sp>
        <p:nvSpPr>
          <p:cNvPr id="51204" name="Прямоугольник 5"/>
          <p:cNvSpPr>
            <a:spLocks noChangeArrowheads="1"/>
          </p:cNvSpPr>
          <p:nvPr/>
        </p:nvSpPr>
        <p:spPr bwMode="auto">
          <a:xfrm>
            <a:off x="250825" y="1412875"/>
            <a:ext cx="8137525" cy="923925"/>
          </a:xfrm>
          <a:prstGeom prst="rect">
            <a:avLst/>
          </a:prstGeom>
          <a:noFill/>
          <a:ln w="9525">
            <a:noFill/>
            <a:miter lim="800000"/>
            <a:headEnd/>
            <a:tailEnd/>
          </a:ln>
        </p:spPr>
        <p:txBody>
          <a:bodyPr>
            <a:spAutoFit/>
          </a:bodyPr>
          <a:lstStyle/>
          <a:p>
            <a:pPr marL="342900" indent="-342900"/>
            <a:r>
              <a:rPr lang="en-US" dirty="0"/>
              <a:t>	The study in </a:t>
            </a:r>
            <a:r>
              <a:rPr lang="en-US" dirty="0" err="1"/>
              <a:t>SPbSUT</a:t>
            </a:r>
            <a:r>
              <a:rPr lang="en-US" dirty="0"/>
              <a:t>  is a real opportunity to get actual knowledge from experts on advanced equipment and to establish scientific and cultural relationships with colleagues from many countries of the world.</a:t>
            </a:r>
          </a:p>
        </p:txBody>
      </p:sp>
      <p:pic>
        <p:nvPicPr>
          <p:cNvPr id="51205" name="Picture 4" descr="I:\РАБОТА МАРИНЫ\работа!!!!\TEMPUS\marketing tools\Logo_ENGENSEC\Logo_ENGENSEC_365х103.png"/>
          <p:cNvPicPr>
            <a:picLocks noChangeAspect="1" noChangeArrowheads="1"/>
          </p:cNvPicPr>
          <p:nvPr/>
        </p:nvPicPr>
        <p:blipFill>
          <a:blip r:embed="rId3"/>
          <a:srcRect/>
          <a:stretch>
            <a:fillRect/>
          </a:stretch>
        </p:blipFill>
        <p:spPr bwMode="auto">
          <a:xfrm>
            <a:off x="0" y="471488"/>
            <a:ext cx="1071563" cy="303212"/>
          </a:xfrm>
          <a:prstGeom prst="rect">
            <a:avLst/>
          </a:prstGeom>
          <a:noFill/>
          <a:ln w="9525">
            <a:noFill/>
            <a:miter lim="800000"/>
            <a:headEnd/>
            <a:tailEnd/>
          </a:ln>
        </p:spPr>
      </p:pic>
      <p:pic>
        <p:nvPicPr>
          <p:cNvPr id="51213" name="Picture 13" descr="http://www.immigracija-za-granicu.ru/images/143.jpg"/>
          <p:cNvPicPr>
            <a:picLocks noChangeAspect="1" noChangeArrowheads="1"/>
          </p:cNvPicPr>
          <p:nvPr/>
        </p:nvPicPr>
        <p:blipFill>
          <a:blip r:embed="rId4"/>
          <a:srcRect/>
          <a:stretch>
            <a:fillRect/>
          </a:stretch>
        </p:blipFill>
        <p:spPr bwMode="auto">
          <a:xfrm>
            <a:off x="4643406" y="3929042"/>
            <a:ext cx="4500594" cy="2928958"/>
          </a:xfrm>
          <a:prstGeom prst="rect">
            <a:avLst/>
          </a:prstGeom>
          <a:noFill/>
        </p:spPr>
      </p:pic>
      <p:pic>
        <p:nvPicPr>
          <p:cNvPr id="51215" name="Picture 15" descr="https://www.mastechjobs.com/wp-content/uploads/New-England-IT-Staffing.jpg"/>
          <p:cNvPicPr>
            <a:picLocks noChangeAspect="1" noChangeArrowheads="1"/>
          </p:cNvPicPr>
          <p:nvPr/>
        </p:nvPicPr>
        <p:blipFill>
          <a:blip r:embed="rId5" cstate="print"/>
          <a:srcRect/>
          <a:stretch>
            <a:fillRect/>
          </a:stretch>
        </p:blipFill>
        <p:spPr bwMode="auto">
          <a:xfrm>
            <a:off x="0" y="2428868"/>
            <a:ext cx="4370738" cy="3000396"/>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229600" cy="1066800"/>
          </a:xfrm>
        </p:spPr>
        <p:txBody>
          <a:bodyPr/>
          <a:lstStyle/>
          <a:p>
            <a:pPr algn="ctr"/>
            <a:r>
              <a:rPr lang="en-US" dirty="0" smtClean="0">
                <a:hlinkClick r:id="rId2"/>
              </a:rPr>
              <a:t>www.zss.sut.ru</a:t>
            </a:r>
            <a:r>
              <a:rPr lang="en-US" dirty="0" smtClean="0"/>
              <a:t> </a:t>
            </a:r>
            <a:endParaRPr lang="ru-RU" dirty="0"/>
          </a:p>
        </p:txBody>
      </p:sp>
      <p:pic>
        <p:nvPicPr>
          <p:cNvPr id="1026" name="Picture 2"/>
          <p:cNvPicPr>
            <a:picLocks noChangeAspect="1" noChangeArrowheads="1"/>
          </p:cNvPicPr>
          <p:nvPr/>
        </p:nvPicPr>
        <p:blipFill>
          <a:blip r:embed="rId3"/>
          <a:srcRect/>
          <a:stretch>
            <a:fillRect/>
          </a:stretch>
        </p:blipFill>
        <p:spPr bwMode="auto">
          <a:xfrm>
            <a:off x="1571604" y="1500174"/>
            <a:ext cx="6143668" cy="491493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bwMode="auto">
          <a:xfrm>
            <a:off x="8382000" y="0"/>
            <a:ext cx="762000" cy="366713"/>
          </a:xfrm>
          <a:ln>
            <a:miter lim="800000"/>
            <a:headEnd/>
            <a:tailEnd/>
          </a:ln>
        </p:spPr>
        <p:txBody>
          <a:bodyPr wrap="square" lIns="91440" tIns="45720" rIns="91440" bIns="45720" numCol="1" anchor="ctr" anchorCtr="0" compatLnSpc="1">
            <a:prstTxWarp prst="textNoShape">
              <a:avLst/>
            </a:prstTxWarp>
          </a:bodyPr>
          <a:lstStyle/>
          <a:p>
            <a:pPr algn="ctr" fontAlgn="base">
              <a:spcBef>
                <a:spcPct val="0"/>
              </a:spcBef>
              <a:spcAft>
                <a:spcPct val="0"/>
              </a:spcAft>
              <a:defRPr/>
            </a:pPr>
            <a:fld id="{F445E464-D731-4DFE-9C28-4E2BCEE30B7C}" type="slidenum">
              <a:rPr lang="ru-RU" sz="1200" b="1" smtClean="0">
                <a:solidFill>
                  <a:srgbClr val="EE8E2E"/>
                </a:solidFill>
              </a:rPr>
              <a:pPr algn="ctr" fontAlgn="base">
                <a:spcBef>
                  <a:spcPct val="0"/>
                </a:spcBef>
                <a:spcAft>
                  <a:spcPct val="0"/>
                </a:spcAft>
                <a:defRPr/>
              </a:pPr>
              <a:t>4</a:t>
            </a:fld>
            <a:endParaRPr lang="ru-RU" sz="1200" b="1" dirty="0" smtClean="0">
              <a:solidFill>
                <a:srgbClr val="EE8E2E"/>
              </a:solidFill>
            </a:endParaRPr>
          </a:p>
        </p:txBody>
      </p:sp>
      <p:sp>
        <p:nvSpPr>
          <p:cNvPr id="7171" name="Прямоугольник 7"/>
          <p:cNvSpPr>
            <a:spLocks noChangeArrowheads="1"/>
          </p:cNvSpPr>
          <p:nvPr/>
        </p:nvSpPr>
        <p:spPr bwMode="auto">
          <a:xfrm>
            <a:off x="179388" y="692150"/>
            <a:ext cx="7000875" cy="461963"/>
          </a:xfrm>
          <a:prstGeom prst="rect">
            <a:avLst/>
          </a:prstGeom>
          <a:noFill/>
          <a:ln w="9525">
            <a:noFill/>
            <a:miter lim="800000"/>
            <a:headEnd/>
            <a:tailEnd/>
          </a:ln>
        </p:spPr>
        <p:txBody>
          <a:bodyPr>
            <a:spAutoFit/>
          </a:bodyPr>
          <a:lstStyle/>
          <a:p>
            <a:r>
              <a:rPr lang="en-US" sz="2400" b="1">
                <a:solidFill>
                  <a:srgbClr val="EE8E2E"/>
                </a:solidFill>
                <a:latin typeface="Times New Roman" pitchFamily="18" charset="0"/>
                <a:cs typeface="Times New Roman" pitchFamily="18" charset="0"/>
              </a:rPr>
              <a:t>Professor Mikhail Aleksandrovich Bonch-Bruevich</a:t>
            </a:r>
            <a:endParaRPr lang="ru-RU" sz="2400" b="1">
              <a:solidFill>
                <a:srgbClr val="EE8E2E"/>
              </a:solidFill>
              <a:latin typeface="Times New Roman" pitchFamily="18" charset="0"/>
              <a:cs typeface="Times New Roman" pitchFamily="18" charset="0"/>
            </a:endParaRPr>
          </a:p>
        </p:txBody>
      </p:sp>
      <p:sp>
        <p:nvSpPr>
          <p:cNvPr id="20" name="Прямоугольник 19"/>
          <p:cNvSpPr/>
          <p:nvPr/>
        </p:nvSpPr>
        <p:spPr>
          <a:xfrm>
            <a:off x="153988" y="1285875"/>
            <a:ext cx="6569427" cy="3739485"/>
          </a:xfrm>
          <a:prstGeom prst="rect">
            <a:avLst/>
          </a:prstGeom>
        </p:spPr>
        <p:txBody>
          <a:bodyPr wrap="square">
            <a:spAutoFit/>
          </a:bodyPr>
          <a:lstStyle/>
          <a:p>
            <a:pPr>
              <a:lnSpc>
                <a:spcPct val="150000"/>
              </a:lnSpc>
              <a:buClr>
                <a:schemeClr val="bg2">
                  <a:lumMod val="50000"/>
                </a:schemeClr>
              </a:buClr>
              <a:defRPr/>
            </a:pPr>
            <a:r>
              <a:rPr lang="en-US" sz="1400" dirty="0" err="1">
                <a:latin typeface="Arial" charset="0"/>
              </a:rPr>
              <a:t>SPbSUT</a:t>
            </a:r>
            <a:r>
              <a:rPr lang="en-US" sz="1400" dirty="0">
                <a:latin typeface="Arial" charset="0"/>
              </a:rPr>
              <a:t> named after professor </a:t>
            </a:r>
            <a:r>
              <a:rPr lang="en-US" sz="1400" dirty="0" err="1">
                <a:latin typeface="Arial" charset="0"/>
              </a:rPr>
              <a:t>Mickhail</a:t>
            </a:r>
            <a:r>
              <a:rPr lang="en-US" sz="1400" dirty="0">
                <a:latin typeface="Arial" charset="0"/>
              </a:rPr>
              <a:t> </a:t>
            </a:r>
            <a:r>
              <a:rPr lang="en-US" sz="1400" dirty="0" err="1">
                <a:latin typeface="Arial" charset="0"/>
              </a:rPr>
              <a:t>Aleksandrovich</a:t>
            </a:r>
            <a:r>
              <a:rPr lang="en-US" sz="1400" dirty="0">
                <a:latin typeface="Arial" charset="0"/>
              </a:rPr>
              <a:t> </a:t>
            </a:r>
          </a:p>
          <a:p>
            <a:pPr>
              <a:lnSpc>
                <a:spcPct val="150000"/>
              </a:lnSpc>
              <a:buClr>
                <a:schemeClr val="bg2">
                  <a:lumMod val="50000"/>
                </a:schemeClr>
              </a:buClr>
              <a:defRPr/>
            </a:pPr>
            <a:r>
              <a:rPr lang="en-US" sz="1400" dirty="0" err="1">
                <a:latin typeface="Arial" charset="0"/>
              </a:rPr>
              <a:t>Bonch-Bruevich</a:t>
            </a:r>
            <a:r>
              <a:rPr lang="en-US" sz="1400" dirty="0">
                <a:latin typeface="Arial" charset="0"/>
              </a:rPr>
              <a:t> (1888-1940), great scientist, inventor of soviet </a:t>
            </a:r>
          </a:p>
          <a:p>
            <a:pPr>
              <a:lnSpc>
                <a:spcPct val="150000"/>
              </a:lnSpc>
              <a:buClr>
                <a:schemeClr val="bg2">
                  <a:lumMod val="50000"/>
                </a:schemeClr>
              </a:buClr>
              <a:defRPr/>
            </a:pPr>
            <a:r>
              <a:rPr lang="en-US" sz="1400" dirty="0">
                <a:latin typeface="Arial" charset="0"/>
              </a:rPr>
              <a:t>radio industry and first radio stations. Teacher and one of the </a:t>
            </a:r>
          </a:p>
          <a:p>
            <a:pPr>
              <a:lnSpc>
                <a:spcPct val="150000"/>
              </a:lnSpc>
              <a:buClr>
                <a:schemeClr val="bg2">
                  <a:lumMod val="50000"/>
                </a:schemeClr>
              </a:buClr>
              <a:defRPr/>
            </a:pPr>
            <a:r>
              <a:rPr lang="en-US" sz="1400" dirty="0">
                <a:latin typeface="Arial" charset="0"/>
              </a:rPr>
              <a:t>leaders of our university in</a:t>
            </a:r>
            <a:r>
              <a:rPr lang="ru-RU" sz="1400" dirty="0">
                <a:latin typeface="Arial" charset="0"/>
              </a:rPr>
              <a:t> 1931-40 </a:t>
            </a:r>
            <a:r>
              <a:rPr lang="en-US" sz="1400" dirty="0" err="1">
                <a:latin typeface="Arial" charset="0"/>
              </a:rPr>
              <a:t>years</a:t>
            </a:r>
            <a:r>
              <a:rPr lang="ru-RU" sz="1400" dirty="0">
                <a:latin typeface="Arial" charset="0"/>
              </a:rPr>
              <a:t>. </a:t>
            </a:r>
            <a:endParaRPr lang="en-US" sz="1400" dirty="0" smtClean="0">
              <a:latin typeface="Arial" charset="0"/>
            </a:endParaRPr>
          </a:p>
          <a:p>
            <a:pPr>
              <a:lnSpc>
                <a:spcPct val="150000"/>
              </a:lnSpc>
              <a:buClr>
                <a:schemeClr val="bg2">
                  <a:lumMod val="50000"/>
                </a:schemeClr>
              </a:buClr>
              <a:defRPr/>
            </a:pPr>
            <a:r>
              <a:rPr lang="en-US" sz="1400" dirty="0" smtClean="0"/>
              <a:t>In </a:t>
            </a:r>
            <a:r>
              <a:rPr lang="en-US" sz="1400" dirty="0"/>
              <a:t>1918, </a:t>
            </a:r>
            <a:r>
              <a:rPr lang="en-US" sz="1400" dirty="0" err="1"/>
              <a:t>Bonch-Bruevich</a:t>
            </a:r>
            <a:r>
              <a:rPr lang="en-US" sz="1400" dirty="0"/>
              <a:t> went </a:t>
            </a:r>
            <a:r>
              <a:rPr lang="en-US" sz="1400" dirty="0" smtClean="0"/>
              <a:t>to Nizhny Novgorod </a:t>
            </a:r>
            <a:r>
              <a:rPr lang="en-US" sz="1400" dirty="0"/>
              <a:t>and began an </a:t>
            </a:r>
            <a:r>
              <a:rPr lang="en-US" sz="1400" dirty="0" smtClean="0"/>
              <a:t>affiliation</a:t>
            </a:r>
            <a:endParaRPr lang="ru-RU" sz="1400" dirty="0" smtClean="0"/>
          </a:p>
          <a:p>
            <a:pPr>
              <a:lnSpc>
                <a:spcPct val="150000"/>
              </a:lnSpc>
              <a:buClr>
                <a:schemeClr val="bg2">
                  <a:lumMod val="50000"/>
                </a:schemeClr>
              </a:buClr>
              <a:defRPr/>
            </a:pPr>
            <a:r>
              <a:rPr lang="en-US" sz="1400" dirty="0" smtClean="0"/>
              <a:t>with </a:t>
            </a:r>
            <a:r>
              <a:rPr lang="en-US" sz="1400" dirty="0"/>
              <a:t>a prestigious private Nizhny Novgorod Radio Laboratory. </a:t>
            </a:r>
            <a:endParaRPr lang="ru-RU" sz="1400" dirty="0" smtClean="0"/>
          </a:p>
          <a:p>
            <a:pPr>
              <a:lnSpc>
                <a:spcPct val="150000"/>
              </a:lnSpc>
              <a:buClr>
                <a:schemeClr val="bg2">
                  <a:lumMod val="50000"/>
                </a:schemeClr>
              </a:buClr>
              <a:defRPr/>
            </a:pPr>
            <a:r>
              <a:rPr lang="en-US" sz="1400" dirty="0" smtClean="0"/>
              <a:t>There </a:t>
            </a:r>
            <a:r>
              <a:rPr lang="en-US" sz="1400" dirty="0"/>
              <a:t>he continued with research in vacuum tubes, and developed a 40-kilowatt</a:t>
            </a:r>
            <a:r>
              <a:rPr lang="en-US" sz="1400" dirty="0" smtClean="0"/>
              <a:t>,</a:t>
            </a:r>
            <a:endParaRPr lang="ru-RU" sz="1400" dirty="0" smtClean="0"/>
          </a:p>
          <a:p>
            <a:pPr>
              <a:lnSpc>
                <a:spcPct val="150000"/>
              </a:lnSpc>
              <a:buClr>
                <a:schemeClr val="bg2">
                  <a:lumMod val="50000"/>
                </a:schemeClr>
              </a:buClr>
              <a:defRPr/>
            </a:pPr>
            <a:r>
              <a:rPr lang="en-US" sz="1400" dirty="0" smtClean="0"/>
              <a:t>water-cooled </a:t>
            </a:r>
            <a:r>
              <a:rPr lang="en-US" sz="1400" dirty="0"/>
              <a:t>tube that he used to build </a:t>
            </a:r>
            <a:r>
              <a:rPr lang="en-US" sz="1400" dirty="0" err="1" smtClean="0"/>
              <a:t>Komintern</a:t>
            </a:r>
            <a:r>
              <a:rPr lang="en-US" sz="1400" dirty="0" smtClean="0"/>
              <a:t> </a:t>
            </a:r>
            <a:r>
              <a:rPr lang="en-US" sz="1400" dirty="0"/>
              <a:t>Radio in Moscow, </a:t>
            </a:r>
            <a:endParaRPr lang="ru-RU" sz="1400" dirty="0" smtClean="0"/>
          </a:p>
          <a:p>
            <a:pPr>
              <a:lnSpc>
                <a:spcPct val="150000"/>
              </a:lnSpc>
              <a:buClr>
                <a:schemeClr val="bg2">
                  <a:lumMod val="50000"/>
                </a:schemeClr>
              </a:buClr>
              <a:defRPr/>
            </a:pPr>
            <a:r>
              <a:rPr lang="en-US" sz="1400" dirty="0" smtClean="0"/>
              <a:t>one </a:t>
            </a:r>
            <a:r>
              <a:rPr lang="en-US" sz="1400" dirty="0"/>
              <a:t>of the most powerful radio station in the world. He became the national proponent of radio broadcasting, building 27 stations in various cities.</a:t>
            </a:r>
            <a:endParaRPr lang="en-US" sz="1400" dirty="0">
              <a:latin typeface="Arial" charset="0"/>
            </a:endParaRPr>
          </a:p>
          <a:p>
            <a:pPr>
              <a:lnSpc>
                <a:spcPct val="150000"/>
              </a:lnSpc>
              <a:buClr>
                <a:schemeClr val="bg2">
                  <a:lumMod val="50000"/>
                </a:schemeClr>
              </a:buClr>
              <a:defRPr/>
            </a:pPr>
            <a:endParaRPr lang="ru-RU" dirty="0" err="1">
              <a:latin typeface="Arial" charset="0"/>
            </a:endParaRPr>
          </a:p>
        </p:txBody>
      </p:sp>
      <p:pic>
        <p:nvPicPr>
          <p:cNvPr id="7173" name="Picture 6" descr="X:\!Вьетнам\image~39801.png"/>
          <p:cNvPicPr>
            <a:picLocks noChangeAspect="1" noChangeArrowheads="1"/>
          </p:cNvPicPr>
          <p:nvPr/>
        </p:nvPicPr>
        <p:blipFill>
          <a:blip r:embed="rId3"/>
          <a:srcRect/>
          <a:stretch>
            <a:fillRect/>
          </a:stretch>
        </p:blipFill>
        <p:spPr bwMode="auto">
          <a:xfrm>
            <a:off x="7451725" y="765175"/>
            <a:ext cx="1692275" cy="385763"/>
          </a:xfrm>
          <a:prstGeom prst="rect">
            <a:avLst/>
          </a:prstGeom>
          <a:noFill/>
          <a:ln w="9525">
            <a:noFill/>
            <a:miter lim="800000"/>
            <a:headEnd/>
            <a:tailEnd/>
          </a:ln>
        </p:spPr>
      </p:pic>
      <p:pic>
        <p:nvPicPr>
          <p:cNvPr id="6204" name="Picture 60" descr="http://www.orel-story.ru/gallery/albums/userpics/10001/5_8_%C2_%C0_%C1%EE%ED%F7-%C1%F0%F3%E5%E2%E8%F7.jpg"/>
          <p:cNvPicPr>
            <a:picLocks noChangeAspect="1" noChangeArrowheads="1"/>
          </p:cNvPicPr>
          <p:nvPr/>
        </p:nvPicPr>
        <p:blipFill>
          <a:blip r:embed="rId4" cstate="print"/>
          <a:srcRect/>
          <a:stretch>
            <a:fillRect/>
          </a:stretch>
        </p:blipFill>
        <p:spPr bwMode="auto">
          <a:xfrm>
            <a:off x="6715140" y="1214422"/>
            <a:ext cx="1836266" cy="2000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Прямоугольник 20"/>
          <p:cNvSpPr/>
          <p:nvPr/>
        </p:nvSpPr>
        <p:spPr>
          <a:xfrm>
            <a:off x="2714612" y="4786322"/>
            <a:ext cx="3429024" cy="1708160"/>
          </a:xfrm>
          <a:prstGeom prst="rect">
            <a:avLst/>
          </a:prstGeom>
        </p:spPr>
        <p:txBody>
          <a:bodyPr wrap="square">
            <a:spAutoFit/>
          </a:bodyPr>
          <a:lstStyle/>
          <a:p>
            <a:pPr>
              <a:lnSpc>
                <a:spcPct val="150000"/>
              </a:lnSpc>
              <a:buClr>
                <a:schemeClr val="bg2">
                  <a:lumMod val="50000"/>
                </a:schemeClr>
              </a:buClr>
              <a:defRPr/>
            </a:pPr>
            <a:r>
              <a:rPr lang="en-US" sz="1400" dirty="0">
                <a:latin typeface="Arial" charset="0"/>
              </a:rPr>
              <a:t>Specialty Secured Communication Systems familiar with the </a:t>
            </a:r>
            <a:r>
              <a:rPr lang="en-US" sz="1400" dirty="0" smtClean="0">
                <a:latin typeface="Arial" charset="0"/>
              </a:rPr>
              <a:t>son </a:t>
            </a:r>
            <a:r>
              <a:rPr lang="en-US" sz="1400" dirty="0">
                <a:latin typeface="Arial" charset="0"/>
              </a:rPr>
              <a:t>of </a:t>
            </a:r>
            <a:r>
              <a:rPr lang="en-US" sz="1400" dirty="0" err="1">
                <a:latin typeface="Arial" charset="0"/>
              </a:rPr>
              <a:t>M.A.Bonch-Bruevich</a:t>
            </a:r>
            <a:r>
              <a:rPr lang="en-US" sz="1400" dirty="0">
                <a:latin typeface="Arial" charset="0"/>
              </a:rPr>
              <a:t> – professor </a:t>
            </a:r>
            <a:r>
              <a:rPr lang="en-US" sz="1400" dirty="0" err="1" smtClean="0">
                <a:latin typeface="Arial" charset="0"/>
              </a:rPr>
              <a:t>Andrey</a:t>
            </a:r>
            <a:r>
              <a:rPr lang="en-US" sz="1400" dirty="0">
                <a:latin typeface="Arial" charset="0"/>
              </a:rPr>
              <a:t> </a:t>
            </a:r>
            <a:r>
              <a:rPr lang="en-US" sz="1400" dirty="0" err="1" smtClean="0">
                <a:latin typeface="Arial" charset="0"/>
              </a:rPr>
              <a:t>Mikhailovich</a:t>
            </a:r>
            <a:r>
              <a:rPr lang="en-US" sz="1400" dirty="0" smtClean="0">
                <a:latin typeface="Arial" charset="0"/>
              </a:rPr>
              <a:t> </a:t>
            </a:r>
            <a:r>
              <a:rPr lang="en-US" sz="1400" dirty="0" err="1" smtClean="0">
                <a:latin typeface="Arial" charset="0"/>
              </a:rPr>
              <a:t>Bonch-Bruevich</a:t>
            </a:r>
            <a:r>
              <a:rPr lang="en-US" sz="1400" dirty="0" smtClean="0">
                <a:latin typeface="Arial" charset="0"/>
              </a:rPr>
              <a:t> </a:t>
            </a:r>
            <a:r>
              <a:rPr lang="en-US" sz="1400" dirty="0">
                <a:latin typeface="Arial" charset="0"/>
              </a:rPr>
              <a:t>(</a:t>
            </a:r>
            <a:r>
              <a:rPr lang="ru-RU" sz="1400" dirty="0">
                <a:latin typeface="Arial" charset="0"/>
              </a:rPr>
              <a:t>1932—2011</a:t>
            </a:r>
            <a:r>
              <a:rPr lang="en-US" sz="1400" dirty="0">
                <a:latin typeface="Arial" charset="0"/>
              </a:rPr>
              <a:t>)</a:t>
            </a:r>
            <a:endParaRPr lang="ru-RU" sz="1400" dirty="0" err="1">
              <a:latin typeface="Arial" charset="0"/>
            </a:endParaRPr>
          </a:p>
        </p:txBody>
      </p:sp>
      <p:pic>
        <p:nvPicPr>
          <p:cNvPr id="7176" name="Picture 9" descr="P1010049"/>
          <p:cNvPicPr>
            <a:picLocks noChangeAspect="1" noChangeArrowheads="1"/>
          </p:cNvPicPr>
          <p:nvPr/>
        </p:nvPicPr>
        <p:blipFill>
          <a:blip r:embed="rId5"/>
          <a:srcRect r="13567"/>
          <a:stretch>
            <a:fillRect/>
          </a:stretch>
        </p:blipFill>
        <p:spPr bwMode="auto">
          <a:xfrm>
            <a:off x="142844" y="4572008"/>
            <a:ext cx="2393950" cy="2071687"/>
          </a:xfrm>
          <a:prstGeom prst="rect">
            <a:avLst/>
          </a:prstGeom>
          <a:noFill/>
          <a:ln w="9525">
            <a:noFill/>
            <a:miter lim="800000"/>
            <a:headEnd/>
            <a:tailEnd/>
          </a:ln>
        </p:spPr>
      </p:pic>
      <p:pic>
        <p:nvPicPr>
          <p:cNvPr id="7177" name="Picture 4" descr="I:\РАБОТА МАРИНЫ\работа!!!!\TEMPUS\marketing tools\Logo_ENGENSEC\Logo_ENGENSEC_365х103.png"/>
          <p:cNvPicPr>
            <a:picLocks noChangeAspect="1" noChangeArrowheads="1"/>
          </p:cNvPicPr>
          <p:nvPr/>
        </p:nvPicPr>
        <p:blipFill>
          <a:blip r:embed="rId6"/>
          <a:srcRect/>
          <a:stretch>
            <a:fillRect/>
          </a:stretch>
        </p:blipFill>
        <p:spPr bwMode="auto">
          <a:xfrm>
            <a:off x="0" y="428625"/>
            <a:ext cx="1071563" cy="303213"/>
          </a:xfrm>
          <a:prstGeom prst="rect">
            <a:avLst/>
          </a:prstGeom>
          <a:noFill/>
          <a:ln w="9525">
            <a:noFill/>
            <a:miter lim="800000"/>
            <a:headEnd/>
            <a:tailEnd/>
          </a:ln>
        </p:spPr>
      </p:pic>
      <p:pic>
        <p:nvPicPr>
          <p:cNvPr id="53252" name="Picture 4" descr="http://www.tverlife.ru/img/news/83552/49140.jpg"/>
          <p:cNvPicPr>
            <a:picLocks noChangeAspect="1" noChangeArrowheads="1"/>
          </p:cNvPicPr>
          <p:nvPr/>
        </p:nvPicPr>
        <p:blipFill>
          <a:blip r:embed="rId7"/>
          <a:srcRect/>
          <a:stretch>
            <a:fillRect/>
          </a:stretch>
        </p:blipFill>
        <p:spPr bwMode="auto">
          <a:xfrm>
            <a:off x="6715140" y="3429000"/>
            <a:ext cx="1857388" cy="246283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6" descr="X:\!Вьетнам\image~39801.png"/>
          <p:cNvPicPr>
            <a:picLocks noChangeAspect="1" noChangeArrowheads="1"/>
          </p:cNvPicPr>
          <p:nvPr/>
        </p:nvPicPr>
        <p:blipFill>
          <a:blip r:embed="rId3"/>
          <a:srcRect/>
          <a:stretch>
            <a:fillRect/>
          </a:stretch>
        </p:blipFill>
        <p:spPr bwMode="auto">
          <a:xfrm>
            <a:off x="7112000" y="571500"/>
            <a:ext cx="2032000" cy="463550"/>
          </a:xfrm>
          <a:prstGeom prst="rect">
            <a:avLst/>
          </a:prstGeom>
          <a:noFill/>
          <a:ln w="9525">
            <a:noFill/>
            <a:miter lim="800000"/>
            <a:headEnd/>
            <a:tailEnd/>
          </a:ln>
        </p:spPr>
      </p:pic>
      <p:sp>
        <p:nvSpPr>
          <p:cNvPr id="51204" name="Прямоугольник 5"/>
          <p:cNvSpPr>
            <a:spLocks noChangeArrowheads="1"/>
          </p:cNvSpPr>
          <p:nvPr/>
        </p:nvSpPr>
        <p:spPr bwMode="auto">
          <a:xfrm>
            <a:off x="214282" y="1285860"/>
            <a:ext cx="8137525" cy="923925"/>
          </a:xfrm>
          <a:prstGeom prst="rect">
            <a:avLst/>
          </a:prstGeom>
          <a:noFill/>
          <a:ln w="9525">
            <a:noFill/>
            <a:miter lim="800000"/>
            <a:headEnd/>
            <a:tailEnd/>
          </a:ln>
        </p:spPr>
        <p:txBody>
          <a:bodyPr>
            <a:spAutoFit/>
          </a:bodyPr>
          <a:lstStyle/>
          <a:p>
            <a:pPr marL="342900" indent="-342900"/>
            <a:r>
              <a:rPr lang="en-US" dirty="0"/>
              <a:t>	</a:t>
            </a:r>
            <a:r>
              <a:rPr lang="en-US" dirty="0" smtClean="0"/>
              <a:t>Be participant in the program cooperation and living in Saint Petersburg let you gather your cultural knowledge. Also the program is very profitability for foreign students because of value of euro in Russia.</a:t>
            </a:r>
            <a:endParaRPr lang="en-US" dirty="0"/>
          </a:p>
        </p:txBody>
      </p:sp>
      <p:pic>
        <p:nvPicPr>
          <p:cNvPr id="51205" name="Picture 4" descr="I:\РАБОТА МАРИНЫ\работа!!!!\TEMPUS\marketing tools\Logo_ENGENSEC\Logo_ENGENSEC_365х103.png"/>
          <p:cNvPicPr>
            <a:picLocks noChangeAspect="1" noChangeArrowheads="1"/>
          </p:cNvPicPr>
          <p:nvPr/>
        </p:nvPicPr>
        <p:blipFill>
          <a:blip r:embed="rId4"/>
          <a:srcRect/>
          <a:stretch>
            <a:fillRect/>
          </a:stretch>
        </p:blipFill>
        <p:spPr bwMode="auto">
          <a:xfrm>
            <a:off x="0" y="471488"/>
            <a:ext cx="1071563" cy="303212"/>
          </a:xfrm>
          <a:prstGeom prst="rect">
            <a:avLst/>
          </a:prstGeom>
          <a:noFill/>
          <a:ln w="9525">
            <a:noFill/>
            <a:miter lim="800000"/>
            <a:headEnd/>
            <a:tailEnd/>
          </a:ln>
        </p:spPr>
      </p:pic>
      <p:pic>
        <p:nvPicPr>
          <p:cNvPr id="51206" name="Picture 6" descr="http://xn----7sbiew6aadnema7p.xn--p1ai/images/foto/2.jpg"/>
          <p:cNvPicPr>
            <a:picLocks noChangeAspect="1" noChangeArrowheads="1"/>
          </p:cNvPicPr>
          <p:nvPr/>
        </p:nvPicPr>
        <p:blipFill>
          <a:blip r:embed="rId5"/>
          <a:srcRect/>
          <a:stretch>
            <a:fillRect/>
          </a:stretch>
        </p:blipFill>
        <p:spPr bwMode="auto">
          <a:xfrm>
            <a:off x="214313" y="3071813"/>
            <a:ext cx="2428875" cy="1822450"/>
          </a:xfrm>
          <a:prstGeom prst="rect">
            <a:avLst/>
          </a:prstGeom>
          <a:noFill/>
          <a:ln w="9525">
            <a:noFill/>
            <a:miter lim="800000"/>
            <a:headEnd/>
            <a:tailEnd/>
          </a:ln>
        </p:spPr>
      </p:pic>
      <p:pic>
        <p:nvPicPr>
          <p:cNvPr id="51207" name="Picture 8" descr="http://ntt.com.ru/files/Image/whitenights_1280x1024.jpg"/>
          <p:cNvPicPr>
            <a:picLocks noChangeAspect="1" noChangeArrowheads="1"/>
          </p:cNvPicPr>
          <p:nvPr/>
        </p:nvPicPr>
        <p:blipFill>
          <a:blip r:embed="rId6"/>
          <a:srcRect/>
          <a:stretch>
            <a:fillRect/>
          </a:stretch>
        </p:blipFill>
        <p:spPr bwMode="auto">
          <a:xfrm>
            <a:off x="2928938" y="3000375"/>
            <a:ext cx="2428875" cy="1943100"/>
          </a:xfrm>
          <a:prstGeom prst="rect">
            <a:avLst/>
          </a:prstGeom>
          <a:noFill/>
          <a:ln w="9525">
            <a:noFill/>
            <a:miter lim="800000"/>
            <a:headEnd/>
            <a:tailEnd/>
          </a:ln>
        </p:spPr>
      </p:pic>
      <p:pic>
        <p:nvPicPr>
          <p:cNvPr id="51208" name="Picture 10" descr="http://www.mochaloff.ru/piter/578.jpg"/>
          <p:cNvPicPr>
            <a:picLocks noChangeAspect="1" noChangeArrowheads="1"/>
          </p:cNvPicPr>
          <p:nvPr/>
        </p:nvPicPr>
        <p:blipFill>
          <a:blip r:embed="rId7"/>
          <a:srcRect/>
          <a:stretch>
            <a:fillRect/>
          </a:stretch>
        </p:blipFill>
        <p:spPr bwMode="auto">
          <a:xfrm>
            <a:off x="5572125" y="3000375"/>
            <a:ext cx="2897188" cy="1928813"/>
          </a:xfrm>
          <a:prstGeom prst="rect">
            <a:avLst/>
          </a:prstGeom>
          <a:noFill/>
          <a:ln w="9525">
            <a:noFill/>
            <a:miter lim="800000"/>
            <a:headEnd/>
            <a:tailEnd/>
          </a:ln>
        </p:spPr>
      </p:pic>
      <p:pic>
        <p:nvPicPr>
          <p:cNvPr id="51209" name="Picture 14" descr="http://s-pb.in/images/stories/exkurs/pushkin/pushkin02.jpg"/>
          <p:cNvPicPr>
            <a:picLocks noChangeAspect="1" noChangeArrowheads="1"/>
          </p:cNvPicPr>
          <p:nvPr/>
        </p:nvPicPr>
        <p:blipFill>
          <a:blip r:embed="rId8"/>
          <a:srcRect/>
          <a:stretch>
            <a:fillRect/>
          </a:stretch>
        </p:blipFill>
        <p:spPr bwMode="auto">
          <a:xfrm>
            <a:off x="214313" y="5143500"/>
            <a:ext cx="3795712" cy="1520825"/>
          </a:xfrm>
          <a:prstGeom prst="rect">
            <a:avLst/>
          </a:prstGeom>
          <a:noFill/>
          <a:ln w="9525">
            <a:noFill/>
            <a:miter lim="800000"/>
            <a:headEnd/>
            <a:tailEnd/>
          </a:ln>
        </p:spPr>
      </p:pic>
      <p:pic>
        <p:nvPicPr>
          <p:cNvPr id="51210" name="Picture 16" descr="http://tihvin-rio.ucoz.ru/A_Kaghalov/z_59446c79.jpg"/>
          <p:cNvPicPr>
            <a:picLocks noChangeAspect="1" noChangeArrowheads="1"/>
          </p:cNvPicPr>
          <p:nvPr/>
        </p:nvPicPr>
        <p:blipFill>
          <a:blip r:embed="rId9"/>
          <a:srcRect/>
          <a:stretch>
            <a:fillRect/>
          </a:stretch>
        </p:blipFill>
        <p:spPr bwMode="auto">
          <a:xfrm>
            <a:off x="4143375" y="5143500"/>
            <a:ext cx="2022475" cy="1535113"/>
          </a:xfrm>
          <a:prstGeom prst="rect">
            <a:avLst/>
          </a:prstGeom>
          <a:noFill/>
          <a:ln w="9525">
            <a:noFill/>
            <a:miter lim="800000"/>
            <a:headEnd/>
            <a:tailEnd/>
          </a:ln>
        </p:spPr>
      </p:pic>
      <p:pic>
        <p:nvPicPr>
          <p:cNvPr id="51211" name="Picture 20" descr="http://img-fotki.yandex.ru/get/5507/roninnw.b/0_6a662_9222bbfd_orig"/>
          <p:cNvPicPr>
            <a:picLocks noChangeAspect="1" noChangeArrowheads="1"/>
          </p:cNvPicPr>
          <p:nvPr/>
        </p:nvPicPr>
        <p:blipFill>
          <a:blip r:embed="rId10"/>
          <a:srcRect/>
          <a:stretch>
            <a:fillRect/>
          </a:stretch>
        </p:blipFill>
        <p:spPr bwMode="auto">
          <a:xfrm>
            <a:off x="6357938" y="5143500"/>
            <a:ext cx="2355850"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6" descr="X:\!Вьетнам\image~39801.png"/>
          <p:cNvPicPr>
            <a:picLocks noChangeAspect="1" noChangeArrowheads="1"/>
          </p:cNvPicPr>
          <p:nvPr/>
        </p:nvPicPr>
        <p:blipFill>
          <a:blip r:embed="rId2"/>
          <a:srcRect/>
          <a:stretch>
            <a:fillRect/>
          </a:stretch>
        </p:blipFill>
        <p:spPr bwMode="auto">
          <a:xfrm>
            <a:off x="7112000" y="571500"/>
            <a:ext cx="2032000" cy="463550"/>
          </a:xfrm>
          <a:prstGeom prst="rect">
            <a:avLst/>
          </a:prstGeom>
          <a:noFill/>
          <a:ln w="9525">
            <a:noFill/>
            <a:miter lim="800000"/>
            <a:headEnd/>
            <a:tailEnd/>
          </a:ln>
        </p:spPr>
      </p:pic>
      <p:sp>
        <p:nvSpPr>
          <p:cNvPr id="52227" name="Прямоугольник 5"/>
          <p:cNvSpPr>
            <a:spLocks noChangeArrowheads="1"/>
          </p:cNvSpPr>
          <p:nvPr/>
        </p:nvSpPr>
        <p:spPr bwMode="auto">
          <a:xfrm>
            <a:off x="250825" y="2708275"/>
            <a:ext cx="8137525" cy="1570038"/>
          </a:xfrm>
          <a:prstGeom prst="rect">
            <a:avLst/>
          </a:prstGeom>
          <a:noFill/>
          <a:ln w="9525">
            <a:noFill/>
            <a:miter lim="800000"/>
            <a:headEnd/>
            <a:tailEnd/>
          </a:ln>
        </p:spPr>
        <p:txBody>
          <a:bodyPr>
            <a:spAutoFit/>
          </a:bodyPr>
          <a:lstStyle/>
          <a:p>
            <a:pPr algn="ctr"/>
            <a:r>
              <a:rPr lang="en-US" sz="3200"/>
              <a:t>Thank you for your attention!</a:t>
            </a:r>
          </a:p>
          <a:p>
            <a:pPr algn="ctr"/>
            <a:endParaRPr lang="en-US" sz="3200"/>
          </a:p>
          <a:p>
            <a:pPr algn="ctr"/>
            <a:r>
              <a:rPr lang="en-US" sz="3200"/>
              <a:t>We welcome Questions?</a:t>
            </a:r>
            <a:endParaRPr lang="ru-RU" sz="3200"/>
          </a:p>
        </p:txBody>
      </p:sp>
      <p:sp>
        <p:nvSpPr>
          <p:cNvPr id="7" name="Прямоугольник 6"/>
          <p:cNvSpPr/>
          <p:nvPr/>
        </p:nvSpPr>
        <p:spPr>
          <a:xfrm>
            <a:off x="0" y="5072075"/>
            <a:ext cx="9144000" cy="1785926"/>
          </a:xfrm>
          <a:prstGeom prst="rect">
            <a:avLst/>
          </a:prstGeom>
          <a:gradFill flip="none" rotWithShape="1">
            <a:gsLst>
              <a:gs pos="0">
                <a:schemeClr val="accent2"/>
              </a:gs>
              <a:gs pos="50000">
                <a:schemeClr val="accent2"/>
              </a:gs>
              <a:gs pos="100000">
                <a:schemeClr val="accent1">
                  <a:tint val="23500"/>
                  <a:satMod val="160000"/>
                </a:schemeClr>
              </a:gs>
            </a:gsLst>
            <a:lin ang="189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ln w="18415" cmpd="sng">
                <a:solidFill>
                  <a:schemeClr val="bg1"/>
                </a:solidFill>
                <a:prstDash val="solid"/>
              </a:ln>
              <a:solidFill>
                <a:srgbClr val="FFFFFF"/>
              </a:solidFill>
              <a:effectLst>
                <a:outerShdw blurRad="63500" dir="3600000" algn="tl" rotWithShape="0">
                  <a:srgbClr val="000000">
                    <a:alpha val="70000"/>
                  </a:srgbClr>
                </a:outerShdw>
              </a:effectLst>
            </a:endParaRPr>
          </a:p>
        </p:txBody>
      </p:sp>
      <p:sp>
        <p:nvSpPr>
          <p:cNvPr id="52229" name="Прямоугольник 12"/>
          <p:cNvSpPr>
            <a:spLocks noChangeArrowheads="1"/>
          </p:cNvSpPr>
          <p:nvPr/>
        </p:nvSpPr>
        <p:spPr bwMode="auto">
          <a:xfrm>
            <a:off x="357188" y="4714884"/>
            <a:ext cx="8643937" cy="2308324"/>
          </a:xfrm>
          <a:prstGeom prst="rect">
            <a:avLst/>
          </a:prstGeom>
          <a:noFill/>
          <a:ln w="9525">
            <a:noFill/>
            <a:miter lim="800000"/>
            <a:headEnd/>
            <a:tailEnd/>
          </a:ln>
        </p:spPr>
        <p:txBody>
          <a:bodyPr wrap="square">
            <a:spAutoFit/>
          </a:bodyPr>
          <a:lstStyle/>
          <a:p>
            <a:pPr algn="r"/>
            <a:r>
              <a:rPr lang="en-US" b="1" i="1" dirty="0">
                <a:latin typeface="Calibri" pitchFamily="34" charset="0"/>
              </a:rPr>
              <a:t>Head of the department of quality in education, </a:t>
            </a:r>
            <a:endParaRPr lang="ru-RU" b="1" i="1" dirty="0">
              <a:latin typeface="Calibri" pitchFamily="34" charset="0"/>
            </a:endParaRPr>
          </a:p>
          <a:p>
            <a:pPr algn="r"/>
            <a:r>
              <a:rPr lang="en-US" b="1" i="1" dirty="0">
                <a:latin typeface="Calibri" pitchFamily="34" charset="0"/>
              </a:rPr>
              <a:t>Vice-head of the department of secured communication systems </a:t>
            </a:r>
            <a:endParaRPr lang="ru-RU" b="1" i="1" dirty="0">
              <a:latin typeface="Calibri" pitchFamily="34" charset="0"/>
            </a:endParaRPr>
          </a:p>
          <a:p>
            <a:pPr algn="r"/>
            <a:r>
              <a:rPr lang="en-US" b="1" i="1" dirty="0">
                <a:latin typeface="Calibri" pitchFamily="34" charset="0"/>
              </a:rPr>
              <a:t>Ph.D.,  </a:t>
            </a:r>
            <a:r>
              <a:rPr lang="en-US" b="1" i="1" dirty="0" err="1">
                <a:latin typeface="Calibri" pitchFamily="34" charset="0"/>
              </a:rPr>
              <a:t>prof</a:t>
            </a:r>
            <a:r>
              <a:rPr lang="en-US" b="1" i="1" dirty="0">
                <a:latin typeface="Calibri" pitchFamily="34" charset="0"/>
              </a:rPr>
              <a:t>. </a:t>
            </a:r>
            <a:r>
              <a:rPr lang="en-US" b="1" i="1" dirty="0" err="1">
                <a:latin typeface="Calibri" pitchFamily="34" charset="0"/>
              </a:rPr>
              <a:t>Krasov</a:t>
            </a:r>
            <a:r>
              <a:rPr lang="en-US" b="1" i="1" dirty="0">
                <a:latin typeface="Calibri" pitchFamily="34" charset="0"/>
              </a:rPr>
              <a:t> </a:t>
            </a:r>
            <a:r>
              <a:rPr lang="en-US" b="1" i="1" dirty="0" err="1">
                <a:latin typeface="Calibri" pitchFamily="34" charset="0"/>
              </a:rPr>
              <a:t>Andrey</a:t>
            </a:r>
            <a:r>
              <a:rPr lang="en-US" b="1" i="1" dirty="0">
                <a:latin typeface="Calibri" pitchFamily="34" charset="0"/>
              </a:rPr>
              <a:t> </a:t>
            </a:r>
            <a:r>
              <a:rPr lang="en-US" b="1" i="1" dirty="0" err="1">
                <a:latin typeface="Calibri" pitchFamily="34" charset="0"/>
              </a:rPr>
              <a:t>Vladimirovich</a:t>
            </a:r>
            <a:endParaRPr lang="ru-RU" b="1" i="1" dirty="0">
              <a:latin typeface="Calibri" pitchFamily="34" charset="0"/>
            </a:endParaRPr>
          </a:p>
          <a:p>
            <a:pPr algn="r"/>
            <a:r>
              <a:rPr lang="en-US" b="1" i="1" dirty="0">
                <a:latin typeface="Calibri" pitchFamily="34" charset="0"/>
              </a:rPr>
              <a:t>Email: </a:t>
            </a:r>
            <a:r>
              <a:rPr lang="en-US" b="1" i="1" dirty="0" smtClean="0">
                <a:latin typeface="Calibri" pitchFamily="34" charset="0"/>
              </a:rPr>
              <a:t>krasov@inbox.ru</a:t>
            </a:r>
            <a:endParaRPr lang="en-US" b="1" i="1" dirty="0">
              <a:latin typeface="Calibri" pitchFamily="34" charset="0"/>
            </a:endParaRPr>
          </a:p>
          <a:p>
            <a:pPr algn="r"/>
            <a:r>
              <a:rPr lang="en-US" b="1" i="1" dirty="0">
                <a:latin typeface="Calibri" pitchFamily="34" charset="0"/>
              </a:rPr>
              <a:t>Mob.: +7 921 999 03 </a:t>
            </a:r>
            <a:r>
              <a:rPr lang="en-US" b="1" i="1" dirty="0" smtClean="0">
                <a:latin typeface="Calibri" pitchFamily="34" charset="0"/>
              </a:rPr>
              <a:t>14</a:t>
            </a:r>
          </a:p>
          <a:p>
            <a:pPr algn="r"/>
            <a:r>
              <a:rPr lang="en-US" i="1" dirty="0" smtClean="0">
                <a:latin typeface="Calibri" pitchFamily="34" charset="0"/>
                <a:hlinkClick r:id="rId3"/>
              </a:rPr>
              <a:t>www.sut.ru</a:t>
            </a:r>
            <a:r>
              <a:rPr lang="en-US" i="1" dirty="0" smtClean="0">
                <a:latin typeface="Calibri" pitchFamily="34" charset="0"/>
              </a:rPr>
              <a:t>  </a:t>
            </a:r>
            <a:r>
              <a:rPr lang="en-US" i="1" dirty="0" smtClean="0">
                <a:latin typeface="Calibri" pitchFamily="34" charset="0"/>
                <a:hlinkClick r:id="rId4"/>
              </a:rPr>
              <a:t>www.zss.sut.ru</a:t>
            </a:r>
            <a:endParaRPr lang="en-US" i="1" dirty="0" smtClean="0">
              <a:latin typeface="Calibri" pitchFamily="34" charset="0"/>
            </a:endParaRPr>
          </a:p>
          <a:p>
            <a:pPr algn="r"/>
            <a:r>
              <a:rPr lang="en-US" i="1" dirty="0" smtClean="0">
                <a:latin typeface="Calibri" pitchFamily="34" charset="0"/>
              </a:rPr>
              <a:t>Rum 324/2, 602/1  </a:t>
            </a:r>
            <a:endParaRPr lang="ru-RU" i="1" dirty="0" smtClean="0">
              <a:latin typeface="Calibri" pitchFamily="34" charset="0"/>
            </a:endParaRPr>
          </a:p>
          <a:p>
            <a:pPr algn="r"/>
            <a:r>
              <a:rPr lang="en-US" b="1" i="1" dirty="0" smtClean="0">
                <a:latin typeface="Calibri" pitchFamily="34" charset="0"/>
              </a:rPr>
              <a:t> </a:t>
            </a:r>
            <a:endParaRPr lang="ru-RU" b="1" i="1" dirty="0">
              <a:latin typeface="Calibri" pitchFamily="34" charset="0"/>
            </a:endParaRPr>
          </a:p>
        </p:txBody>
      </p:sp>
      <p:sp>
        <p:nvSpPr>
          <p:cNvPr id="52230" name="Прямоугольник 15"/>
          <p:cNvSpPr>
            <a:spLocks noChangeArrowheads="1"/>
          </p:cNvSpPr>
          <p:nvPr/>
        </p:nvSpPr>
        <p:spPr bwMode="auto">
          <a:xfrm>
            <a:off x="107950" y="1157288"/>
            <a:ext cx="8964613" cy="400050"/>
          </a:xfrm>
          <a:prstGeom prst="rect">
            <a:avLst/>
          </a:prstGeom>
          <a:noFill/>
          <a:ln w="9525">
            <a:noFill/>
            <a:miter lim="800000"/>
            <a:headEnd/>
            <a:tailEnd/>
          </a:ln>
        </p:spPr>
        <p:txBody>
          <a:bodyPr>
            <a:spAutoFit/>
          </a:bodyPr>
          <a:lstStyle/>
          <a:p>
            <a:pPr algn="ctr"/>
            <a:r>
              <a:rPr lang="en-US" sz="2000" b="1">
                <a:latin typeface="Times New Roman" pitchFamily="18" charset="0"/>
                <a:cs typeface="Times New Roman" pitchFamily="18" charset="0"/>
              </a:rPr>
              <a:t>The Bonch-Bruevich Saint-Petersburg State University of Telecommunications</a:t>
            </a:r>
            <a:endParaRPr lang="ru-RU" sz="2000" b="1">
              <a:latin typeface="Times New Roman" pitchFamily="18" charset="0"/>
              <a:cs typeface="Times New Roman" pitchFamily="18" charset="0"/>
            </a:endParaRPr>
          </a:p>
        </p:txBody>
      </p:sp>
      <p:pic>
        <p:nvPicPr>
          <p:cNvPr id="52231" name="Picture 4" descr="I:\РАБОТА МАРИНЫ\работа!!!!\TEMPUS\marketing tools\Logo_ENGENSEC\Logo_ENGENSEC_365х103.png"/>
          <p:cNvPicPr>
            <a:picLocks noChangeAspect="1" noChangeArrowheads="1"/>
          </p:cNvPicPr>
          <p:nvPr/>
        </p:nvPicPr>
        <p:blipFill>
          <a:blip r:embed="rId5"/>
          <a:srcRect/>
          <a:stretch>
            <a:fillRect/>
          </a:stretch>
        </p:blipFill>
        <p:spPr bwMode="auto">
          <a:xfrm>
            <a:off x="0" y="471488"/>
            <a:ext cx="2500313" cy="706437"/>
          </a:xfrm>
          <a:prstGeom prst="rect">
            <a:avLst/>
          </a:prstGeom>
          <a:noFill/>
          <a:ln w="9525">
            <a:noFill/>
            <a:miter lim="800000"/>
            <a:headEnd/>
            <a:tailEnd/>
          </a:ln>
        </p:spPr>
      </p:pic>
      <p:pic>
        <p:nvPicPr>
          <p:cNvPr id="8" name="Picture 7" descr="emlema-zss-1"/>
          <p:cNvPicPr>
            <a:picLocks noChangeAspect="1" noChangeArrowheads="1"/>
          </p:cNvPicPr>
          <p:nvPr/>
        </p:nvPicPr>
        <p:blipFill>
          <a:blip r:embed="rId6" cstate="print"/>
          <a:srcRect r="11111"/>
          <a:stretch>
            <a:fillRect/>
          </a:stretch>
        </p:blipFill>
        <p:spPr bwMode="auto">
          <a:xfrm>
            <a:off x="0" y="1571612"/>
            <a:ext cx="1571604" cy="17462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bwMode="auto">
          <a:xfrm>
            <a:off x="8382000" y="0"/>
            <a:ext cx="762000" cy="366713"/>
          </a:xfrm>
          <a:ln>
            <a:miter lim="800000"/>
            <a:headEnd/>
            <a:tailEnd/>
          </a:ln>
        </p:spPr>
        <p:txBody>
          <a:bodyPr wrap="square" lIns="91440" tIns="45720" rIns="91440" bIns="45720" numCol="1" anchor="ctr" anchorCtr="0" compatLnSpc="1">
            <a:prstTxWarp prst="textNoShape">
              <a:avLst/>
            </a:prstTxWarp>
          </a:bodyPr>
          <a:lstStyle/>
          <a:p>
            <a:pPr algn="ctr" fontAlgn="base">
              <a:spcBef>
                <a:spcPct val="0"/>
              </a:spcBef>
              <a:spcAft>
                <a:spcPct val="0"/>
              </a:spcAft>
              <a:defRPr/>
            </a:pPr>
            <a:fld id="{B18F95ED-11AD-457F-B951-1D4FA1478971}" type="slidenum">
              <a:rPr lang="ru-RU" sz="1200" b="1" smtClean="0">
                <a:solidFill>
                  <a:srgbClr val="EE8E2E"/>
                </a:solidFill>
              </a:rPr>
              <a:pPr algn="ctr" fontAlgn="base">
                <a:spcBef>
                  <a:spcPct val="0"/>
                </a:spcBef>
                <a:spcAft>
                  <a:spcPct val="0"/>
                </a:spcAft>
                <a:defRPr/>
              </a:pPr>
              <a:t>5</a:t>
            </a:fld>
            <a:endParaRPr lang="ru-RU" sz="1200" b="1" dirty="0" smtClean="0">
              <a:solidFill>
                <a:srgbClr val="EE8E2E"/>
              </a:solidFill>
            </a:endParaRPr>
          </a:p>
        </p:txBody>
      </p:sp>
      <p:sp>
        <p:nvSpPr>
          <p:cNvPr id="8195" name="Прямоугольник 7"/>
          <p:cNvSpPr>
            <a:spLocks noChangeArrowheads="1"/>
          </p:cNvSpPr>
          <p:nvPr/>
        </p:nvSpPr>
        <p:spPr bwMode="auto">
          <a:xfrm>
            <a:off x="179388" y="692150"/>
            <a:ext cx="7000875" cy="831850"/>
          </a:xfrm>
          <a:prstGeom prst="rect">
            <a:avLst/>
          </a:prstGeom>
          <a:noFill/>
          <a:ln w="9525">
            <a:noFill/>
            <a:miter lim="800000"/>
            <a:headEnd/>
            <a:tailEnd/>
          </a:ln>
        </p:spPr>
        <p:txBody>
          <a:bodyPr>
            <a:spAutoFit/>
          </a:bodyPr>
          <a:lstStyle/>
          <a:p>
            <a:r>
              <a:rPr lang="en-US" sz="2400" b="1">
                <a:solidFill>
                  <a:srgbClr val="EE8E2E"/>
                </a:solidFill>
                <a:latin typeface="Times New Roman" pitchFamily="18" charset="0"/>
                <a:cs typeface="Times New Roman" pitchFamily="18" charset="0"/>
              </a:rPr>
              <a:t>The Bonch-Bruevich Saint-Petersburg State University of Telecommunications</a:t>
            </a:r>
            <a:endParaRPr lang="ru-RU" sz="2400" b="1">
              <a:solidFill>
                <a:srgbClr val="EE8E2E"/>
              </a:solidFill>
              <a:latin typeface="Times New Roman" pitchFamily="18" charset="0"/>
              <a:cs typeface="Times New Roman" pitchFamily="18" charset="0"/>
            </a:endParaRPr>
          </a:p>
        </p:txBody>
      </p:sp>
      <p:pic>
        <p:nvPicPr>
          <p:cNvPr id="8196" name="Picture 6" descr="X:\!Вьетнам\image~39801.png"/>
          <p:cNvPicPr>
            <a:picLocks noChangeAspect="1" noChangeArrowheads="1"/>
          </p:cNvPicPr>
          <p:nvPr/>
        </p:nvPicPr>
        <p:blipFill>
          <a:blip r:embed="rId2"/>
          <a:srcRect/>
          <a:stretch>
            <a:fillRect/>
          </a:stretch>
        </p:blipFill>
        <p:spPr bwMode="auto">
          <a:xfrm>
            <a:off x="7451725" y="765175"/>
            <a:ext cx="1692275" cy="385763"/>
          </a:xfrm>
          <a:prstGeom prst="rect">
            <a:avLst/>
          </a:prstGeom>
          <a:noFill/>
          <a:ln w="9525">
            <a:noFill/>
            <a:miter lim="800000"/>
            <a:headEnd/>
            <a:tailEnd/>
          </a:ln>
        </p:spPr>
      </p:pic>
      <p:sp>
        <p:nvSpPr>
          <p:cNvPr id="8" name="AutoShape 4"/>
          <p:cNvSpPr>
            <a:spLocks noChangeArrowheads="1"/>
          </p:cNvSpPr>
          <p:nvPr/>
        </p:nvSpPr>
        <p:spPr bwMode="auto">
          <a:xfrm>
            <a:off x="323850" y="1644486"/>
            <a:ext cx="5184775" cy="376476"/>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a:scene3d>
            <a:camera prst="orthographicFront"/>
            <a:lightRig rig="threePt" dir="t"/>
          </a:scene3d>
          <a:sp3d>
            <a:bevelT/>
          </a:sp3d>
        </p:spPr>
        <p:txBody>
          <a:bodyPr lIns="457200" anchor="ctr">
            <a:spAutoFit/>
          </a:bodyPr>
          <a:lstStyle/>
          <a:p>
            <a:pPr>
              <a:defRPr/>
            </a:pPr>
            <a:r>
              <a:rPr lang="en-US" dirty="0" err="1">
                <a:latin typeface="Arial" charset="0"/>
              </a:rPr>
              <a:t>SPbSUT</a:t>
            </a:r>
            <a:r>
              <a:rPr lang="en-US" dirty="0">
                <a:latin typeface="Arial" charset="0"/>
              </a:rPr>
              <a:t> was founded in 1930 year</a:t>
            </a:r>
            <a:endParaRPr lang="ru-RU" dirty="0">
              <a:latin typeface="Arial" charset="0"/>
            </a:endParaRPr>
          </a:p>
        </p:txBody>
      </p:sp>
      <p:sp>
        <p:nvSpPr>
          <p:cNvPr id="9" name="AutoShape 8"/>
          <p:cNvSpPr>
            <a:spLocks noChangeArrowheads="1"/>
          </p:cNvSpPr>
          <p:nvPr/>
        </p:nvSpPr>
        <p:spPr bwMode="auto">
          <a:xfrm>
            <a:off x="323850" y="1627188"/>
            <a:ext cx="392113" cy="360362"/>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sz="2800">
                <a:solidFill>
                  <a:srgbClr val="990033"/>
                </a:solidFill>
                <a:latin typeface="Wingdings" pitchFamily="2" charset="2"/>
              </a:rPr>
              <a:t>ü</a:t>
            </a:r>
          </a:p>
        </p:txBody>
      </p:sp>
      <p:sp>
        <p:nvSpPr>
          <p:cNvPr id="10" name="AutoShape 4"/>
          <p:cNvSpPr>
            <a:spLocks noChangeArrowheads="1"/>
          </p:cNvSpPr>
          <p:nvPr/>
        </p:nvSpPr>
        <p:spPr bwMode="auto">
          <a:xfrm>
            <a:off x="323850" y="2292558"/>
            <a:ext cx="5184775" cy="376476"/>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a:scene3d>
            <a:camera prst="orthographicFront"/>
            <a:lightRig rig="threePt" dir="t"/>
          </a:scene3d>
          <a:sp3d>
            <a:bevelT/>
          </a:sp3d>
        </p:spPr>
        <p:txBody>
          <a:bodyPr lIns="457200" anchor="ctr">
            <a:spAutoFit/>
          </a:bodyPr>
          <a:lstStyle/>
          <a:p>
            <a:pPr>
              <a:defRPr/>
            </a:pPr>
            <a:r>
              <a:rPr lang="en-US" dirty="0" err="1">
                <a:latin typeface="Arial" charset="0"/>
              </a:rPr>
              <a:t>SPbSUT</a:t>
            </a:r>
            <a:r>
              <a:rPr lang="en-US" dirty="0">
                <a:latin typeface="Arial" charset="0"/>
              </a:rPr>
              <a:t> consists of:</a:t>
            </a:r>
            <a:endParaRPr lang="ru-RU" dirty="0">
              <a:latin typeface="Arial" charset="0"/>
            </a:endParaRPr>
          </a:p>
        </p:txBody>
      </p:sp>
      <p:sp>
        <p:nvSpPr>
          <p:cNvPr id="11" name="AutoShape 8"/>
          <p:cNvSpPr>
            <a:spLocks noChangeArrowheads="1"/>
          </p:cNvSpPr>
          <p:nvPr/>
        </p:nvSpPr>
        <p:spPr bwMode="auto">
          <a:xfrm>
            <a:off x="323850" y="2274888"/>
            <a:ext cx="392113" cy="360362"/>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sz="2800">
                <a:solidFill>
                  <a:srgbClr val="990033"/>
                </a:solidFill>
                <a:latin typeface="Wingdings" pitchFamily="2" charset="2"/>
              </a:rPr>
              <a:t>ü</a:t>
            </a:r>
          </a:p>
        </p:txBody>
      </p:sp>
      <p:sp>
        <p:nvSpPr>
          <p:cNvPr id="13" name="AutoShape 4"/>
          <p:cNvSpPr>
            <a:spLocks noChangeArrowheads="1"/>
          </p:cNvSpPr>
          <p:nvPr/>
        </p:nvSpPr>
        <p:spPr bwMode="auto">
          <a:xfrm>
            <a:off x="357158" y="4857760"/>
            <a:ext cx="6120358" cy="941189"/>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a:scene3d>
            <a:camera prst="orthographicFront"/>
            <a:lightRig rig="threePt" dir="t"/>
          </a:scene3d>
          <a:sp3d>
            <a:bevelT/>
          </a:sp3d>
        </p:spPr>
        <p:txBody>
          <a:bodyPr lIns="457200" anchor="ctr">
            <a:spAutoFit/>
          </a:bodyPr>
          <a:lstStyle/>
          <a:p>
            <a:pPr>
              <a:defRPr/>
            </a:pPr>
            <a:r>
              <a:rPr lang="en-US" dirty="0">
                <a:latin typeface="Arial" charset="0"/>
              </a:rPr>
              <a:t>There are 30 higher education programs in </a:t>
            </a:r>
            <a:r>
              <a:rPr lang="en-US" dirty="0" err="1">
                <a:latin typeface="Arial" charset="0"/>
              </a:rPr>
              <a:t>SPbSUT</a:t>
            </a:r>
            <a:r>
              <a:rPr lang="en-US" dirty="0">
                <a:latin typeface="Arial" charset="0"/>
              </a:rPr>
              <a:t>. Total number of local students about 5000,</a:t>
            </a:r>
            <a:r>
              <a:rPr lang="ru-RU" dirty="0">
                <a:latin typeface="Arial" charset="0"/>
              </a:rPr>
              <a:t> </a:t>
            </a:r>
            <a:r>
              <a:rPr lang="en-US" dirty="0">
                <a:latin typeface="Arial" charset="0"/>
              </a:rPr>
              <a:t>foreign students about 2000</a:t>
            </a:r>
            <a:endParaRPr lang="ru-RU" dirty="0">
              <a:latin typeface="Arial" charset="0"/>
            </a:endParaRPr>
          </a:p>
        </p:txBody>
      </p:sp>
      <p:sp>
        <p:nvSpPr>
          <p:cNvPr id="14" name="AutoShape 8"/>
          <p:cNvSpPr>
            <a:spLocks noChangeArrowheads="1"/>
          </p:cNvSpPr>
          <p:nvPr/>
        </p:nvSpPr>
        <p:spPr bwMode="auto">
          <a:xfrm>
            <a:off x="357188" y="4786313"/>
            <a:ext cx="392112" cy="360362"/>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sz="2800" dirty="0">
                <a:solidFill>
                  <a:srgbClr val="990033"/>
                </a:solidFill>
                <a:latin typeface="Wingdings" pitchFamily="2" charset="2"/>
              </a:rPr>
              <a:t>ü</a:t>
            </a:r>
          </a:p>
        </p:txBody>
      </p:sp>
      <p:sp>
        <p:nvSpPr>
          <p:cNvPr id="8209" name="Прямоугольник 14"/>
          <p:cNvSpPr>
            <a:spLocks noChangeArrowheads="1"/>
          </p:cNvSpPr>
          <p:nvPr/>
        </p:nvSpPr>
        <p:spPr bwMode="auto">
          <a:xfrm>
            <a:off x="755650" y="2781300"/>
            <a:ext cx="4968875" cy="1754188"/>
          </a:xfrm>
          <a:prstGeom prst="rect">
            <a:avLst/>
          </a:prstGeom>
          <a:noFill/>
          <a:ln w="9525">
            <a:noFill/>
            <a:miter lim="800000"/>
            <a:headEnd/>
            <a:tailEnd/>
          </a:ln>
        </p:spPr>
        <p:txBody>
          <a:bodyPr>
            <a:spAutoFit/>
          </a:bodyPr>
          <a:lstStyle/>
          <a:p>
            <a:pPr indent="358775" defTabSz="719138">
              <a:buFont typeface="Wingdings" pitchFamily="2" charset="2"/>
              <a:buChar char="ü"/>
            </a:pPr>
            <a:r>
              <a:rPr lang="en-US"/>
              <a:t>8  faculties</a:t>
            </a:r>
            <a:r>
              <a:rPr lang="ru-RU"/>
              <a:t>; </a:t>
            </a:r>
          </a:p>
          <a:p>
            <a:pPr indent="358775" defTabSz="719138">
              <a:buFont typeface="Wingdings" pitchFamily="2" charset="2"/>
              <a:buChar char="ü"/>
            </a:pPr>
            <a:r>
              <a:rPr lang="en-US"/>
              <a:t>38 departments</a:t>
            </a:r>
            <a:r>
              <a:rPr lang="ru-RU"/>
              <a:t>; </a:t>
            </a:r>
          </a:p>
          <a:p>
            <a:pPr indent="358775" defTabSz="719138">
              <a:buFont typeface="Wingdings" pitchFamily="2" charset="2"/>
              <a:buChar char="ü"/>
            </a:pPr>
            <a:r>
              <a:rPr lang="en-US"/>
              <a:t>Institution of military education; </a:t>
            </a:r>
            <a:endParaRPr lang="ru-RU"/>
          </a:p>
          <a:p>
            <a:pPr indent="358775" defTabSz="719138">
              <a:buFont typeface="Wingdings" pitchFamily="2" charset="2"/>
              <a:buChar char="ü"/>
            </a:pPr>
            <a:r>
              <a:rPr lang="en-US"/>
              <a:t>College of telecommunications</a:t>
            </a:r>
            <a:r>
              <a:rPr lang="ru-RU"/>
              <a:t>. </a:t>
            </a:r>
            <a:endParaRPr lang="en-US"/>
          </a:p>
          <a:p>
            <a:pPr indent="358775" defTabSz="719138">
              <a:buFont typeface="Wingdings" pitchFamily="2" charset="2"/>
              <a:buChar char="ü"/>
            </a:pPr>
            <a:r>
              <a:rPr lang="en-US"/>
              <a:t>2 branches (Smolensk and Arkhangelsk cities);</a:t>
            </a:r>
            <a:endParaRPr lang="ru-RU"/>
          </a:p>
        </p:txBody>
      </p:sp>
      <p:pic>
        <p:nvPicPr>
          <p:cNvPr id="8210" name="Picture 4" descr="I:\РАБОТА МАРИНЫ\работа!!!!\TEMPUS\marketing tools\Logo_ENGENSEC\Logo_ENGENSEC_365х103.png"/>
          <p:cNvPicPr>
            <a:picLocks noChangeAspect="1" noChangeArrowheads="1"/>
          </p:cNvPicPr>
          <p:nvPr/>
        </p:nvPicPr>
        <p:blipFill>
          <a:blip r:embed="rId3"/>
          <a:srcRect/>
          <a:stretch>
            <a:fillRect/>
          </a:stretch>
        </p:blipFill>
        <p:spPr bwMode="auto">
          <a:xfrm>
            <a:off x="0" y="428625"/>
            <a:ext cx="1071563" cy="303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bwMode="auto">
          <a:xfrm>
            <a:off x="8382000" y="0"/>
            <a:ext cx="762000" cy="366713"/>
          </a:xfrm>
          <a:ln>
            <a:miter lim="800000"/>
            <a:headEnd/>
            <a:tailEnd/>
          </a:ln>
        </p:spPr>
        <p:txBody>
          <a:bodyPr wrap="square" lIns="91440" tIns="45720" rIns="91440" bIns="45720" numCol="1" anchor="ctr" anchorCtr="0" compatLnSpc="1">
            <a:prstTxWarp prst="textNoShape">
              <a:avLst/>
            </a:prstTxWarp>
          </a:bodyPr>
          <a:lstStyle/>
          <a:p>
            <a:pPr algn="ctr" fontAlgn="base">
              <a:spcBef>
                <a:spcPct val="0"/>
              </a:spcBef>
              <a:spcAft>
                <a:spcPct val="0"/>
              </a:spcAft>
              <a:defRPr/>
            </a:pPr>
            <a:fld id="{AD3DBC31-8822-4633-840D-375039AE5380}" type="slidenum">
              <a:rPr lang="ru-RU" sz="1200" b="1" smtClean="0">
                <a:solidFill>
                  <a:srgbClr val="EE8E2E"/>
                </a:solidFill>
              </a:rPr>
              <a:pPr algn="ctr" fontAlgn="base">
                <a:spcBef>
                  <a:spcPct val="0"/>
                </a:spcBef>
                <a:spcAft>
                  <a:spcPct val="0"/>
                </a:spcAft>
                <a:defRPr/>
              </a:pPr>
              <a:t>6</a:t>
            </a:fld>
            <a:endParaRPr lang="ru-RU" sz="1200" b="1" dirty="0" smtClean="0">
              <a:solidFill>
                <a:srgbClr val="EE8E2E"/>
              </a:solidFill>
            </a:endParaRPr>
          </a:p>
        </p:txBody>
      </p:sp>
      <p:sp>
        <p:nvSpPr>
          <p:cNvPr id="9219" name="Прямоугольник 7"/>
          <p:cNvSpPr>
            <a:spLocks noChangeArrowheads="1"/>
          </p:cNvSpPr>
          <p:nvPr/>
        </p:nvSpPr>
        <p:spPr bwMode="auto">
          <a:xfrm>
            <a:off x="179388" y="692150"/>
            <a:ext cx="7000875" cy="831850"/>
          </a:xfrm>
          <a:prstGeom prst="rect">
            <a:avLst/>
          </a:prstGeom>
          <a:noFill/>
          <a:ln w="9525">
            <a:noFill/>
            <a:miter lim="800000"/>
            <a:headEnd/>
            <a:tailEnd/>
          </a:ln>
        </p:spPr>
        <p:txBody>
          <a:bodyPr>
            <a:spAutoFit/>
          </a:bodyPr>
          <a:lstStyle/>
          <a:p>
            <a:r>
              <a:rPr lang="en-US" sz="2400" b="1">
                <a:solidFill>
                  <a:srgbClr val="EE8E2E"/>
                </a:solidFill>
                <a:latin typeface="Times New Roman" pitchFamily="18" charset="0"/>
                <a:cs typeface="Times New Roman" pitchFamily="18" charset="0"/>
              </a:rPr>
              <a:t>The Bonch-Bruevich Saint-Petersburg State University of Telecommunications</a:t>
            </a:r>
            <a:endParaRPr lang="ru-RU" sz="2400" b="1">
              <a:solidFill>
                <a:srgbClr val="EE8E2E"/>
              </a:solidFill>
              <a:latin typeface="Times New Roman" pitchFamily="18" charset="0"/>
              <a:cs typeface="Times New Roman" pitchFamily="18" charset="0"/>
            </a:endParaRPr>
          </a:p>
        </p:txBody>
      </p:sp>
      <p:pic>
        <p:nvPicPr>
          <p:cNvPr id="9220" name="Picture 6" descr="X:\!Вьетнам\image~39801.png"/>
          <p:cNvPicPr>
            <a:picLocks noChangeAspect="1" noChangeArrowheads="1"/>
          </p:cNvPicPr>
          <p:nvPr/>
        </p:nvPicPr>
        <p:blipFill>
          <a:blip r:embed="rId2"/>
          <a:srcRect/>
          <a:stretch>
            <a:fillRect/>
          </a:stretch>
        </p:blipFill>
        <p:spPr bwMode="auto">
          <a:xfrm>
            <a:off x="7451725" y="765175"/>
            <a:ext cx="1692275" cy="385763"/>
          </a:xfrm>
          <a:prstGeom prst="rect">
            <a:avLst/>
          </a:prstGeom>
          <a:noFill/>
          <a:ln w="9525">
            <a:noFill/>
            <a:miter lim="800000"/>
            <a:headEnd/>
            <a:tailEnd/>
          </a:ln>
        </p:spPr>
      </p:pic>
      <p:sp>
        <p:nvSpPr>
          <p:cNvPr id="8" name="AutoShape 4"/>
          <p:cNvSpPr>
            <a:spLocks noChangeArrowheads="1"/>
          </p:cNvSpPr>
          <p:nvPr/>
        </p:nvSpPr>
        <p:spPr bwMode="auto">
          <a:xfrm>
            <a:off x="323850" y="1900396"/>
            <a:ext cx="6048350" cy="376476"/>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a:scene3d>
            <a:camera prst="orthographicFront"/>
            <a:lightRig rig="threePt" dir="t"/>
          </a:scene3d>
          <a:sp3d>
            <a:bevelT/>
          </a:sp3d>
        </p:spPr>
        <p:txBody>
          <a:bodyPr lIns="457200" anchor="ctr">
            <a:spAutoFit/>
          </a:bodyPr>
          <a:lstStyle/>
          <a:p>
            <a:pPr>
              <a:defRPr/>
            </a:pPr>
            <a:r>
              <a:rPr lang="en-US" dirty="0">
                <a:latin typeface="Arial" charset="0"/>
              </a:rPr>
              <a:t>19 bachelor degree programs</a:t>
            </a:r>
            <a:endParaRPr lang="ru-RU" dirty="0">
              <a:latin typeface="Arial" charset="0"/>
            </a:endParaRPr>
          </a:p>
        </p:txBody>
      </p:sp>
      <p:sp>
        <p:nvSpPr>
          <p:cNvPr id="9" name="AutoShape 8"/>
          <p:cNvSpPr>
            <a:spLocks noChangeArrowheads="1"/>
          </p:cNvSpPr>
          <p:nvPr/>
        </p:nvSpPr>
        <p:spPr bwMode="auto">
          <a:xfrm>
            <a:off x="323850" y="1882775"/>
            <a:ext cx="392113" cy="360363"/>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sz="2800">
                <a:solidFill>
                  <a:srgbClr val="990033"/>
                </a:solidFill>
                <a:latin typeface="Wingdings" pitchFamily="2" charset="2"/>
              </a:rPr>
              <a:t>ü</a:t>
            </a:r>
          </a:p>
        </p:txBody>
      </p:sp>
      <p:sp>
        <p:nvSpPr>
          <p:cNvPr id="15" name="AutoShape 4"/>
          <p:cNvSpPr>
            <a:spLocks noChangeArrowheads="1"/>
          </p:cNvSpPr>
          <p:nvPr/>
        </p:nvSpPr>
        <p:spPr bwMode="auto">
          <a:xfrm>
            <a:off x="323850" y="2582247"/>
            <a:ext cx="6048350" cy="376476"/>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a:scene3d>
            <a:camera prst="orthographicFront"/>
            <a:lightRig rig="threePt" dir="t"/>
          </a:scene3d>
          <a:sp3d>
            <a:bevelT/>
          </a:sp3d>
        </p:spPr>
        <p:txBody>
          <a:bodyPr lIns="457200" anchor="ctr">
            <a:spAutoFit/>
          </a:bodyPr>
          <a:lstStyle/>
          <a:p>
            <a:pPr>
              <a:defRPr/>
            </a:pPr>
            <a:r>
              <a:rPr lang="en-US" dirty="0">
                <a:latin typeface="Arial" charset="0"/>
              </a:rPr>
              <a:t>10 master degree programs</a:t>
            </a:r>
            <a:endParaRPr lang="ru-RU" dirty="0">
              <a:latin typeface="Arial" charset="0"/>
            </a:endParaRPr>
          </a:p>
        </p:txBody>
      </p:sp>
      <p:sp>
        <p:nvSpPr>
          <p:cNvPr id="16" name="AutoShape 8"/>
          <p:cNvSpPr>
            <a:spLocks noChangeArrowheads="1"/>
          </p:cNvSpPr>
          <p:nvPr/>
        </p:nvSpPr>
        <p:spPr bwMode="auto">
          <a:xfrm>
            <a:off x="323850" y="2565400"/>
            <a:ext cx="392113" cy="360363"/>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sz="2800">
                <a:solidFill>
                  <a:srgbClr val="990033"/>
                </a:solidFill>
                <a:latin typeface="Wingdings" pitchFamily="2" charset="2"/>
              </a:rPr>
              <a:t>ü</a:t>
            </a:r>
          </a:p>
        </p:txBody>
      </p:sp>
      <p:sp>
        <p:nvSpPr>
          <p:cNvPr id="17" name="AutoShape 4"/>
          <p:cNvSpPr>
            <a:spLocks noChangeArrowheads="1"/>
          </p:cNvSpPr>
          <p:nvPr/>
        </p:nvSpPr>
        <p:spPr bwMode="auto">
          <a:xfrm>
            <a:off x="323850" y="3230319"/>
            <a:ext cx="6048350" cy="376476"/>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a:scene3d>
            <a:camera prst="orthographicFront"/>
            <a:lightRig rig="threePt" dir="t"/>
          </a:scene3d>
          <a:sp3d>
            <a:bevelT/>
          </a:sp3d>
        </p:spPr>
        <p:txBody>
          <a:bodyPr lIns="457200" anchor="ctr">
            <a:spAutoFit/>
          </a:bodyPr>
          <a:lstStyle/>
          <a:p>
            <a:pPr>
              <a:defRPr/>
            </a:pPr>
            <a:r>
              <a:rPr lang="en-US" dirty="0">
                <a:latin typeface="Arial" charset="0"/>
              </a:rPr>
              <a:t>1 specialty</a:t>
            </a:r>
            <a:endParaRPr lang="ru-RU" dirty="0">
              <a:latin typeface="Arial" charset="0"/>
            </a:endParaRPr>
          </a:p>
        </p:txBody>
      </p:sp>
      <p:sp>
        <p:nvSpPr>
          <p:cNvPr id="19" name="AutoShape 8"/>
          <p:cNvSpPr>
            <a:spLocks noChangeArrowheads="1"/>
          </p:cNvSpPr>
          <p:nvPr/>
        </p:nvSpPr>
        <p:spPr bwMode="auto">
          <a:xfrm>
            <a:off x="323850" y="3213100"/>
            <a:ext cx="392113" cy="360363"/>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sz="2800">
                <a:solidFill>
                  <a:srgbClr val="990033"/>
                </a:solidFill>
                <a:latin typeface="Wingdings" pitchFamily="2" charset="2"/>
              </a:rPr>
              <a:t>ü</a:t>
            </a:r>
          </a:p>
        </p:txBody>
      </p:sp>
      <p:pic>
        <p:nvPicPr>
          <p:cNvPr id="9233" name="Picture 4" descr="I:\РАБОТА МАРИНЫ\работа!!!!\TEMPUS\marketing tools\Logo_ENGENSEC\Logo_ENGENSEC_365х103.png"/>
          <p:cNvPicPr>
            <a:picLocks noChangeAspect="1" noChangeArrowheads="1"/>
          </p:cNvPicPr>
          <p:nvPr/>
        </p:nvPicPr>
        <p:blipFill>
          <a:blip r:embed="rId3"/>
          <a:srcRect/>
          <a:stretch>
            <a:fillRect/>
          </a:stretch>
        </p:blipFill>
        <p:spPr bwMode="auto">
          <a:xfrm>
            <a:off x="0" y="428625"/>
            <a:ext cx="1071563" cy="303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bwMode="auto">
          <a:xfrm>
            <a:off x="8382000" y="0"/>
            <a:ext cx="762000" cy="366713"/>
          </a:xfrm>
          <a:ln>
            <a:miter lim="800000"/>
            <a:headEnd/>
            <a:tailEnd/>
          </a:ln>
        </p:spPr>
        <p:txBody>
          <a:bodyPr wrap="square" lIns="91440" tIns="45720" rIns="91440" bIns="45720" numCol="1" anchor="ctr" anchorCtr="0" compatLnSpc="1">
            <a:prstTxWarp prst="textNoShape">
              <a:avLst/>
            </a:prstTxWarp>
          </a:bodyPr>
          <a:lstStyle/>
          <a:p>
            <a:pPr algn="ctr" fontAlgn="base">
              <a:spcBef>
                <a:spcPct val="0"/>
              </a:spcBef>
              <a:spcAft>
                <a:spcPct val="0"/>
              </a:spcAft>
              <a:defRPr/>
            </a:pPr>
            <a:fld id="{A77CABAC-60C0-4110-A516-8B0CB10CD1AA}" type="slidenum">
              <a:rPr lang="ru-RU" sz="1200" b="1" smtClean="0">
                <a:solidFill>
                  <a:srgbClr val="EE8E2E"/>
                </a:solidFill>
              </a:rPr>
              <a:pPr algn="ctr" fontAlgn="base">
                <a:spcBef>
                  <a:spcPct val="0"/>
                </a:spcBef>
                <a:spcAft>
                  <a:spcPct val="0"/>
                </a:spcAft>
                <a:defRPr/>
              </a:pPr>
              <a:t>7</a:t>
            </a:fld>
            <a:endParaRPr lang="ru-RU" sz="1200" b="1" dirty="0" smtClean="0">
              <a:solidFill>
                <a:srgbClr val="EE8E2E"/>
              </a:solidFill>
            </a:endParaRPr>
          </a:p>
        </p:txBody>
      </p:sp>
      <p:sp>
        <p:nvSpPr>
          <p:cNvPr id="10243" name="Прямоугольник 7"/>
          <p:cNvSpPr>
            <a:spLocks noChangeArrowheads="1"/>
          </p:cNvSpPr>
          <p:nvPr/>
        </p:nvSpPr>
        <p:spPr bwMode="auto">
          <a:xfrm>
            <a:off x="179388" y="692150"/>
            <a:ext cx="7000875" cy="831850"/>
          </a:xfrm>
          <a:prstGeom prst="rect">
            <a:avLst/>
          </a:prstGeom>
          <a:noFill/>
          <a:ln w="9525">
            <a:noFill/>
            <a:miter lim="800000"/>
            <a:headEnd/>
            <a:tailEnd/>
          </a:ln>
        </p:spPr>
        <p:txBody>
          <a:bodyPr>
            <a:spAutoFit/>
          </a:bodyPr>
          <a:lstStyle/>
          <a:p>
            <a:r>
              <a:rPr lang="en-US" sz="2400" b="1">
                <a:solidFill>
                  <a:srgbClr val="EE8E2E"/>
                </a:solidFill>
                <a:latin typeface="Times New Roman" pitchFamily="18" charset="0"/>
                <a:cs typeface="Times New Roman" pitchFamily="18" charset="0"/>
              </a:rPr>
              <a:t>Bachelor’s degree programs</a:t>
            </a:r>
            <a:endParaRPr lang="ru-RU" sz="2400" b="1">
              <a:solidFill>
                <a:srgbClr val="EE8E2E"/>
              </a:solidFill>
              <a:latin typeface="Times New Roman" pitchFamily="18" charset="0"/>
              <a:cs typeface="Times New Roman" pitchFamily="18" charset="0"/>
            </a:endParaRPr>
          </a:p>
          <a:p>
            <a:endParaRPr lang="ru-RU" sz="2400" b="1">
              <a:solidFill>
                <a:srgbClr val="EE8E2E"/>
              </a:solidFill>
              <a:latin typeface="Times New Roman" pitchFamily="18" charset="0"/>
              <a:cs typeface="Times New Roman" pitchFamily="18" charset="0"/>
            </a:endParaRPr>
          </a:p>
        </p:txBody>
      </p:sp>
      <p:pic>
        <p:nvPicPr>
          <p:cNvPr id="10244" name="Picture 6" descr="X:\!Вьетнам\image~39801.png"/>
          <p:cNvPicPr>
            <a:picLocks noChangeAspect="1" noChangeArrowheads="1"/>
          </p:cNvPicPr>
          <p:nvPr/>
        </p:nvPicPr>
        <p:blipFill>
          <a:blip r:embed="rId2"/>
          <a:srcRect/>
          <a:stretch>
            <a:fillRect/>
          </a:stretch>
        </p:blipFill>
        <p:spPr bwMode="auto">
          <a:xfrm>
            <a:off x="7451725" y="765175"/>
            <a:ext cx="1692275" cy="385763"/>
          </a:xfrm>
          <a:prstGeom prst="rect">
            <a:avLst/>
          </a:prstGeom>
          <a:noFill/>
          <a:ln w="9525">
            <a:noFill/>
            <a:miter lim="800000"/>
            <a:headEnd/>
            <a:tailEnd/>
          </a:ln>
        </p:spPr>
      </p:pic>
      <p:sp>
        <p:nvSpPr>
          <p:cNvPr id="10245" name="Прямоугольник 10"/>
          <p:cNvSpPr>
            <a:spLocks noChangeArrowheads="1"/>
          </p:cNvSpPr>
          <p:nvPr/>
        </p:nvSpPr>
        <p:spPr bwMode="auto">
          <a:xfrm>
            <a:off x="323850" y="1196975"/>
            <a:ext cx="7920038" cy="5908675"/>
          </a:xfrm>
          <a:prstGeom prst="rect">
            <a:avLst/>
          </a:prstGeom>
          <a:noFill/>
          <a:ln w="9525">
            <a:noFill/>
            <a:miter lim="800000"/>
            <a:headEnd/>
            <a:tailEnd/>
          </a:ln>
        </p:spPr>
        <p:txBody>
          <a:bodyPr>
            <a:spAutoFit/>
          </a:bodyPr>
          <a:lstStyle/>
          <a:p>
            <a:pPr marL="342900" indent="-342900">
              <a:buFont typeface="Wingdings" pitchFamily="2" charset="2"/>
              <a:buChar char="ü"/>
            </a:pPr>
            <a:r>
              <a:rPr lang="ru-RU"/>
              <a:t>09.03.01</a:t>
            </a:r>
            <a:r>
              <a:rPr lang="en-US"/>
              <a:t> Informatics and computer engineering</a:t>
            </a:r>
            <a:endParaRPr lang="ru-RU"/>
          </a:p>
          <a:p>
            <a:pPr marL="342900" indent="-342900">
              <a:buFont typeface="Wingdings" pitchFamily="2" charset="2"/>
              <a:buChar char="ü"/>
            </a:pPr>
            <a:r>
              <a:rPr lang="ru-RU"/>
              <a:t>09.03.04</a:t>
            </a:r>
            <a:r>
              <a:rPr lang="en-US"/>
              <a:t> Software Engineering</a:t>
            </a:r>
            <a:endParaRPr lang="ru-RU"/>
          </a:p>
          <a:p>
            <a:pPr marL="342900" indent="-342900">
              <a:buFont typeface="Wingdings" pitchFamily="2" charset="2"/>
              <a:buChar char="ü"/>
            </a:pPr>
            <a:r>
              <a:rPr lang="ru-RU" b="1" u="sng">
                <a:solidFill>
                  <a:srgbClr val="FF0000"/>
                </a:solidFill>
              </a:rPr>
              <a:t>10.03.01</a:t>
            </a:r>
            <a:r>
              <a:rPr lang="en-US" b="1" u="sng">
                <a:solidFill>
                  <a:srgbClr val="FF0000"/>
                </a:solidFill>
              </a:rPr>
              <a:t> Information security</a:t>
            </a:r>
          </a:p>
          <a:p>
            <a:pPr marL="342900" indent="-342900">
              <a:buFont typeface="Wingdings" pitchFamily="2" charset="2"/>
              <a:buChar char="ü"/>
            </a:pPr>
            <a:r>
              <a:rPr lang="ru-RU" i="1" u="sng">
                <a:solidFill>
                  <a:srgbClr val="FF0000"/>
                </a:solidFill>
              </a:rPr>
              <a:t>11.03.02</a:t>
            </a:r>
            <a:r>
              <a:rPr lang="en-US" i="1" u="sng">
                <a:solidFill>
                  <a:srgbClr val="FF0000"/>
                </a:solidFill>
              </a:rPr>
              <a:t> Info communication Technology and Communication systems</a:t>
            </a:r>
          </a:p>
          <a:p>
            <a:pPr marL="1257300" lvl="2" indent="-342900"/>
            <a:r>
              <a:rPr lang="en-US" i="1" u="sng">
                <a:solidFill>
                  <a:srgbClr val="FF0000"/>
                </a:solidFill>
              </a:rPr>
              <a:t>Including program of Secured Communications Systems</a:t>
            </a:r>
          </a:p>
          <a:p>
            <a:pPr marL="342900" indent="-342900">
              <a:buFont typeface="Wingdings" pitchFamily="2" charset="2"/>
              <a:buChar char="ü"/>
            </a:pPr>
            <a:r>
              <a:rPr lang="ru-RU"/>
              <a:t>12.03.03</a:t>
            </a:r>
            <a:r>
              <a:rPr lang="en-US"/>
              <a:t> Photonics </a:t>
            </a:r>
            <a:r>
              <a:rPr lang="ru-RU"/>
              <a:t>и </a:t>
            </a:r>
            <a:r>
              <a:rPr lang="en-US"/>
              <a:t>Optic-informatics</a:t>
            </a:r>
            <a:endParaRPr lang="ru-RU"/>
          </a:p>
          <a:p>
            <a:pPr marL="342900" indent="-342900">
              <a:buFont typeface="Wingdings" pitchFamily="2" charset="2"/>
              <a:buChar char="ü"/>
            </a:pPr>
            <a:r>
              <a:rPr lang="ru-RU"/>
              <a:t>43.03.01</a:t>
            </a:r>
            <a:r>
              <a:rPr lang="en-US"/>
              <a:t> Service</a:t>
            </a:r>
          </a:p>
          <a:p>
            <a:pPr marL="342900" indent="-342900">
              <a:buFont typeface="Wingdings" pitchFamily="2" charset="2"/>
              <a:buChar char="ü"/>
            </a:pPr>
            <a:r>
              <a:rPr lang="ru-RU"/>
              <a:t>11.03.01</a:t>
            </a:r>
            <a:r>
              <a:rPr lang="en-US"/>
              <a:t> Radiotechnics</a:t>
            </a:r>
            <a:endParaRPr lang="ru-RU"/>
          </a:p>
          <a:p>
            <a:pPr marL="342900" indent="-342900">
              <a:buFont typeface="Wingdings" pitchFamily="2" charset="2"/>
              <a:buChar char="ü"/>
            </a:pPr>
            <a:r>
              <a:rPr lang="ru-RU"/>
              <a:t>11.03.03</a:t>
            </a:r>
            <a:r>
              <a:rPr lang="en-US"/>
              <a:t> Design Engineering and Electronic Instrumentation Technology </a:t>
            </a:r>
          </a:p>
          <a:p>
            <a:pPr marL="342900" indent="-342900">
              <a:buFont typeface="Wingdings" pitchFamily="2" charset="2"/>
              <a:buChar char="ü"/>
            </a:pPr>
            <a:r>
              <a:rPr lang="ru-RU"/>
              <a:t>12.03.04</a:t>
            </a:r>
            <a:r>
              <a:rPr lang="en-US"/>
              <a:t> Biotechnical Systems and Technology 	</a:t>
            </a:r>
            <a:endParaRPr lang="ru-RU"/>
          </a:p>
          <a:p>
            <a:pPr marL="342900" indent="-342900">
              <a:buFont typeface="Wingdings" pitchFamily="2" charset="2"/>
              <a:buChar char="ü"/>
            </a:pPr>
            <a:r>
              <a:rPr lang="ru-RU"/>
              <a:t>27.03.01</a:t>
            </a:r>
            <a:r>
              <a:rPr lang="en-US"/>
              <a:t> Standardization and Metrology 	</a:t>
            </a:r>
          </a:p>
          <a:p>
            <a:pPr marL="342900" indent="-342900">
              <a:buFont typeface="Wingdings" pitchFamily="2" charset="2"/>
              <a:buChar char="ü"/>
            </a:pPr>
            <a:r>
              <a:rPr lang="ru-RU"/>
              <a:t>09.03.02</a:t>
            </a:r>
            <a:r>
              <a:rPr lang="en-US"/>
              <a:t> Information Systems and Technology 	</a:t>
            </a:r>
            <a:endParaRPr lang="ru-RU"/>
          </a:p>
          <a:p>
            <a:pPr marL="342900" indent="-342900">
              <a:buFont typeface="Wingdings" pitchFamily="2" charset="2"/>
              <a:buChar char="ü"/>
            </a:pPr>
            <a:r>
              <a:rPr lang="ru-RU"/>
              <a:t>15.03.04</a:t>
            </a:r>
            <a:r>
              <a:rPr lang="en-US"/>
              <a:t> Technology Processes and Productions Automation 	</a:t>
            </a:r>
          </a:p>
          <a:p>
            <a:pPr marL="342900" indent="-342900">
              <a:buFont typeface="Wingdings" pitchFamily="2" charset="2"/>
              <a:buChar char="ü"/>
            </a:pPr>
            <a:r>
              <a:rPr lang="ru-RU"/>
              <a:t>27.03.04</a:t>
            </a:r>
            <a:r>
              <a:rPr lang="en-US"/>
              <a:t> Management in Engineering Systems 	</a:t>
            </a:r>
          </a:p>
          <a:p>
            <a:pPr marL="342900" indent="-342900">
              <a:buFont typeface="Wingdings" pitchFamily="2" charset="2"/>
              <a:buChar char="ü"/>
            </a:pPr>
            <a:r>
              <a:rPr lang="ru-RU"/>
              <a:t>38.03.02</a:t>
            </a:r>
            <a:r>
              <a:rPr lang="en-US"/>
              <a:t> Management</a:t>
            </a:r>
            <a:endParaRPr lang="ru-RU"/>
          </a:p>
          <a:p>
            <a:pPr marL="342900" indent="-342900">
              <a:buFont typeface="Wingdings" pitchFamily="2" charset="2"/>
              <a:buChar char="ü"/>
            </a:pPr>
            <a:r>
              <a:rPr lang="ru-RU"/>
              <a:t>38.03.05 </a:t>
            </a:r>
            <a:r>
              <a:rPr lang="en-US"/>
              <a:t>Business Informatics </a:t>
            </a:r>
            <a:endParaRPr lang="ru-RU"/>
          </a:p>
          <a:p>
            <a:pPr marL="342900" indent="-342900">
              <a:buFont typeface="Wingdings" pitchFamily="2" charset="2"/>
              <a:buChar char="ü"/>
            </a:pPr>
            <a:r>
              <a:rPr lang="ru-RU"/>
              <a:t>11.03.04 </a:t>
            </a:r>
            <a:r>
              <a:rPr lang="en-US"/>
              <a:t>Electronics and Nanoelectronics 	</a:t>
            </a:r>
            <a:endParaRPr lang="ru-RU"/>
          </a:p>
          <a:p>
            <a:pPr marL="342900" indent="-342900">
              <a:buFont typeface="Wingdings" pitchFamily="2" charset="2"/>
              <a:buChar char="ü"/>
            </a:pPr>
            <a:r>
              <a:rPr lang="ru-RU"/>
              <a:t>05.03.06</a:t>
            </a:r>
            <a:r>
              <a:rPr lang="en-US"/>
              <a:t> Ecology and Management of Natural Resources 	</a:t>
            </a:r>
            <a:endParaRPr lang="ru-RU"/>
          </a:p>
          <a:p>
            <a:pPr marL="342900" indent="-342900">
              <a:buFont typeface="Wingdings" pitchFamily="2" charset="2"/>
              <a:buChar char="ü"/>
            </a:pPr>
            <a:r>
              <a:rPr lang="ru-RU"/>
              <a:t>41.03.01 </a:t>
            </a:r>
            <a:r>
              <a:rPr lang="en-US"/>
              <a:t>Foreign Affairs	</a:t>
            </a:r>
          </a:p>
          <a:p>
            <a:pPr marL="342900" indent="-342900">
              <a:buFont typeface="Wingdings" pitchFamily="2" charset="2"/>
              <a:buChar char="ü"/>
            </a:pPr>
            <a:r>
              <a:rPr lang="ru-RU"/>
              <a:t>42.03.01 </a:t>
            </a:r>
            <a:r>
              <a:rPr lang="en-US"/>
              <a:t>Advertising and Public Relations 	</a:t>
            </a:r>
          </a:p>
          <a:p>
            <a:pPr marL="342900" indent="-342900">
              <a:buFont typeface="Wingdings" pitchFamily="2" charset="2"/>
              <a:buChar char="ü"/>
            </a:pPr>
            <a:endParaRPr lang="ru-RU"/>
          </a:p>
        </p:txBody>
      </p:sp>
      <p:pic>
        <p:nvPicPr>
          <p:cNvPr id="10246" name="Picture 4" descr="I:\РАБОТА МАРИНЫ\работа!!!!\TEMPUS\marketing tools\Logo_ENGENSEC\Logo_ENGENSEC_365х103.png"/>
          <p:cNvPicPr>
            <a:picLocks noChangeAspect="1" noChangeArrowheads="1"/>
          </p:cNvPicPr>
          <p:nvPr/>
        </p:nvPicPr>
        <p:blipFill>
          <a:blip r:embed="rId3"/>
          <a:srcRect/>
          <a:stretch>
            <a:fillRect/>
          </a:stretch>
        </p:blipFill>
        <p:spPr bwMode="auto">
          <a:xfrm>
            <a:off x="0" y="428625"/>
            <a:ext cx="1071563" cy="303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bwMode="auto">
          <a:xfrm>
            <a:off x="8382000" y="0"/>
            <a:ext cx="762000" cy="366713"/>
          </a:xfrm>
          <a:ln>
            <a:miter lim="800000"/>
            <a:headEnd/>
            <a:tailEnd/>
          </a:ln>
        </p:spPr>
        <p:txBody>
          <a:bodyPr wrap="square" lIns="91440" tIns="45720" rIns="91440" bIns="45720" numCol="1" anchor="ctr" anchorCtr="0" compatLnSpc="1">
            <a:prstTxWarp prst="textNoShape">
              <a:avLst/>
            </a:prstTxWarp>
          </a:bodyPr>
          <a:lstStyle/>
          <a:p>
            <a:pPr algn="ctr" fontAlgn="base">
              <a:spcBef>
                <a:spcPct val="0"/>
              </a:spcBef>
              <a:spcAft>
                <a:spcPct val="0"/>
              </a:spcAft>
              <a:defRPr/>
            </a:pPr>
            <a:fld id="{527F23C6-BB18-4136-89BF-E05E912B2767}" type="slidenum">
              <a:rPr lang="ru-RU" sz="1200" b="1" smtClean="0">
                <a:solidFill>
                  <a:srgbClr val="EE8E2E"/>
                </a:solidFill>
              </a:rPr>
              <a:pPr algn="ctr" fontAlgn="base">
                <a:spcBef>
                  <a:spcPct val="0"/>
                </a:spcBef>
                <a:spcAft>
                  <a:spcPct val="0"/>
                </a:spcAft>
                <a:defRPr/>
              </a:pPr>
              <a:t>8</a:t>
            </a:fld>
            <a:endParaRPr lang="ru-RU" sz="1200" b="1" dirty="0" smtClean="0">
              <a:solidFill>
                <a:srgbClr val="EE8E2E"/>
              </a:solidFill>
            </a:endParaRPr>
          </a:p>
        </p:txBody>
      </p:sp>
      <p:sp>
        <p:nvSpPr>
          <p:cNvPr id="11267" name="Прямоугольник 7"/>
          <p:cNvSpPr>
            <a:spLocks noChangeArrowheads="1"/>
          </p:cNvSpPr>
          <p:nvPr/>
        </p:nvSpPr>
        <p:spPr bwMode="auto">
          <a:xfrm>
            <a:off x="179388" y="692150"/>
            <a:ext cx="7000875" cy="831850"/>
          </a:xfrm>
          <a:prstGeom prst="rect">
            <a:avLst/>
          </a:prstGeom>
          <a:noFill/>
          <a:ln w="9525">
            <a:noFill/>
            <a:miter lim="800000"/>
            <a:headEnd/>
            <a:tailEnd/>
          </a:ln>
        </p:spPr>
        <p:txBody>
          <a:bodyPr>
            <a:spAutoFit/>
          </a:bodyPr>
          <a:lstStyle/>
          <a:p>
            <a:r>
              <a:rPr lang="en-US" sz="2400" b="1">
                <a:solidFill>
                  <a:srgbClr val="EE8E2E"/>
                </a:solidFill>
                <a:latin typeface="Times New Roman" pitchFamily="18" charset="0"/>
                <a:cs typeface="Times New Roman" pitchFamily="18" charset="0"/>
              </a:rPr>
              <a:t>Master degree programs</a:t>
            </a:r>
            <a:endParaRPr lang="ru-RU" sz="2400" b="1">
              <a:solidFill>
                <a:srgbClr val="EE8E2E"/>
              </a:solidFill>
              <a:latin typeface="Times New Roman" pitchFamily="18" charset="0"/>
              <a:cs typeface="Times New Roman" pitchFamily="18" charset="0"/>
            </a:endParaRPr>
          </a:p>
          <a:p>
            <a:endParaRPr lang="ru-RU" sz="2400" b="1">
              <a:solidFill>
                <a:srgbClr val="EE8E2E"/>
              </a:solidFill>
              <a:latin typeface="Times New Roman" pitchFamily="18" charset="0"/>
              <a:cs typeface="Times New Roman" pitchFamily="18" charset="0"/>
            </a:endParaRPr>
          </a:p>
        </p:txBody>
      </p:sp>
      <p:pic>
        <p:nvPicPr>
          <p:cNvPr id="11268" name="Picture 6" descr="X:\!Вьетнам\image~39801.png"/>
          <p:cNvPicPr>
            <a:picLocks noChangeAspect="1" noChangeArrowheads="1"/>
          </p:cNvPicPr>
          <p:nvPr/>
        </p:nvPicPr>
        <p:blipFill>
          <a:blip r:embed="rId2"/>
          <a:srcRect/>
          <a:stretch>
            <a:fillRect/>
          </a:stretch>
        </p:blipFill>
        <p:spPr bwMode="auto">
          <a:xfrm>
            <a:off x="7451725" y="765175"/>
            <a:ext cx="1692275" cy="385763"/>
          </a:xfrm>
          <a:prstGeom prst="rect">
            <a:avLst/>
          </a:prstGeom>
          <a:noFill/>
          <a:ln w="9525">
            <a:noFill/>
            <a:miter lim="800000"/>
            <a:headEnd/>
            <a:tailEnd/>
          </a:ln>
        </p:spPr>
      </p:pic>
      <p:sp>
        <p:nvSpPr>
          <p:cNvPr id="11269" name="Прямоугольник 10"/>
          <p:cNvSpPr>
            <a:spLocks noChangeArrowheads="1"/>
          </p:cNvSpPr>
          <p:nvPr/>
        </p:nvSpPr>
        <p:spPr bwMode="auto">
          <a:xfrm>
            <a:off x="323850" y="1341438"/>
            <a:ext cx="7920038" cy="3140075"/>
          </a:xfrm>
          <a:prstGeom prst="rect">
            <a:avLst/>
          </a:prstGeom>
          <a:noFill/>
          <a:ln w="9525">
            <a:noFill/>
            <a:miter lim="800000"/>
            <a:headEnd/>
            <a:tailEnd/>
          </a:ln>
        </p:spPr>
        <p:txBody>
          <a:bodyPr>
            <a:spAutoFit/>
          </a:bodyPr>
          <a:lstStyle/>
          <a:p>
            <a:pPr marL="342900" indent="-342900">
              <a:buFont typeface="Wingdings" pitchFamily="2" charset="2"/>
              <a:buChar char="ü"/>
            </a:pPr>
            <a:r>
              <a:rPr lang="ru-RU" b="1" i="1" u="sng">
                <a:solidFill>
                  <a:srgbClr val="FF0000"/>
                </a:solidFill>
              </a:rPr>
              <a:t>10.04.01</a:t>
            </a:r>
            <a:r>
              <a:rPr lang="en-US" b="1" i="1" u="sng">
                <a:solidFill>
                  <a:srgbClr val="FF0000"/>
                </a:solidFill>
              </a:rPr>
              <a:t> Information security</a:t>
            </a:r>
          </a:p>
          <a:p>
            <a:pPr marL="342900" indent="-342900">
              <a:buFont typeface="Wingdings" pitchFamily="2" charset="2"/>
              <a:buChar char="ü"/>
            </a:pPr>
            <a:r>
              <a:rPr lang="ru-RU" i="1" u="sng">
                <a:solidFill>
                  <a:srgbClr val="FF0000"/>
                </a:solidFill>
              </a:rPr>
              <a:t>11.04.02</a:t>
            </a:r>
            <a:r>
              <a:rPr lang="en-US" i="1" u="sng">
                <a:solidFill>
                  <a:srgbClr val="FF0000"/>
                </a:solidFill>
              </a:rPr>
              <a:t> Infocommunication Technology and Communication systems</a:t>
            </a:r>
          </a:p>
          <a:p>
            <a:pPr marL="1257300" lvl="2" indent="-342900"/>
            <a:r>
              <a:rPr lang="en-US" i="1" u="sng">
                <a:solidFill>
                  <a:srgbClr val="FF0000"/>
                </a:solidFill>
              </a:rPr>
              <a:t>Including program of Secured Communications Systems</a:t>
            </a:r>
            <a:endParaRPr lang="ru-RU" i="1">
              <a:solidFill>
                <a:srgbClr val="FF0000"/>
              </a:solidFill>
            </a:endParaRPr>
          </a:p>
          <a:p>
            <a:pPr marL="342900" indent="-342900">
              <a:buFont typeface="Wingdings" pitchFamily="2" charset="2"/>
              <a:buChar char="ü"/>
            </a:pPr>
            <a:r>
              <a:rPr lang="ru-RU"/>
              <a:t>11.04.01</a:t>
            </a:r>
            <a:r>
              <a:rPr lang="en-US"/>
              <a:t> Radiotechnics</a:t>
            </a:r>
            <a:endParaRPr lang="ru-RU"/>
          </a:p>
          <a:p>
            <a:pPr marL="342900" indent="-342900">
              <a:buFont typeface="Wingdings" pitchFamily="2" charset="2"/>
              <a:buChar char="ü"/>
            </a:pPr>
            <a:r>
              <a:rPr lang="ru-RU"/>
              <a:t>11.04.03</a:t>
            </a:r>
            <a:r>
              <a:rPr lang="en-US"/>
              <a:t> Engineering design and Electronic Instrumentation Technology </a:t>
            </a:r>
            <a:endParaRPr lang="ru-RU"/>
          </a:p>
          <a:p>
            <a:pPr marL="342900" indent="-342900">
              <a:buFont typeface="Wingdings" pitchFamily="2" charset="2"/>
              <a:buChar char="ü"/>
            </a:pPr>
            <a:r>
              <a:rPr lang="ru-RU"/>
              <a:t>27.04.01</a:t>
            </a:r>
            <a:r>
              <a:rPr lang="en-US"/>
              <a:t> Standardization and Metrology 	</a:t>
            </a:r>
          </a:p>
          <a:p>
            <a:pPr marL="342900" indent="-342900">
              <a:buFont typeface="Wingdings" pitchFamily="2" charset="2"/>
              <a:buChar char="ü"/>
            </a:pPr>
            <a:r>
              <a:rPr lang="ru-RU"/>
              <a:t>09.04.02</a:t>
            </a:r>
            <a:r>
              <a:rPr lang="en-US"/>
              <a:t> Information Systems and Technology 	</a:t>
            </a:r>
          </a:p>
          <a:p>
            <a:pPr marL="342900" indent="-342900">
              <a:buFont typeface="Wingdings" pitchFamily="2" charset="2"/>
              <a:buChar char="ü"/>
            </a:pPr>
            <a:r>
              <a:rPr lang="ru-RU"/>
              <a:t>15.04.04</a:t>
            </a:r>
            <a:r>
              <a:rPr lang="en-US"/>
              <a:t> Technology Processes and Productions Automation 	</a:t>
            </a:r>
          </a:p>
          <a:p>
            <a:pPr marL="342900" indent="-342900">
              <a:buFont typeface="Wingdings" pitchFamily="2" charset="2"/>
              <a:buChar char="ü"/>
            </a:pPr>
            <a:r>
              <a:rPr lang="ru-RU"/>
              <a:t>38.04.05</a:t>
            </a:r>
            <a:r>
              <a:rPr lang="en-US"/>
              <a:t> Business Informatics</a:t>
            </a:r>
            <a:endParaRPr lang="ru-RU"/>
          </a:p>
          <a:p>
            <a:pPr marL="342900" indent="-342900">
              <a:buFont typeface="Wingdings" pitchFamily="2" charset="2"/>
              <a:buChar char="ü"/>
            </a:pPr>
            <a:r>
              <a:rPr lang="ru-RU"/>
              <a:t>41.04.01</a:t>
            </a:r>
            <a:r>
              <a:rPr lang="en-US"/>
              <a:t> Foreign Affairs </a:t>
            </a:r>
          </a:p>
          <a:p>
            <a:pPr marL="342900" indent="-342900">
              <a:buFont typeface="Wingdings" pitchFamily="2" charset="2"/>
              <a:buChar char="ü"/>
            </a:pPr>
            <a:r>
              <a:rPr lang="ru-RU"/>
              <a:t>42.04.01</a:t>
            </a:r>
            <a:r>
              <a:rPr lang="en-US"/>
              <a:t> Advertising and Public Relations </a:t>
            </a:r>
          </a:p>
        </p:txBody>
      </p:sp>
      <p:pic>
        <p:nvPicPr>
          <p:cNvPr id="11270" name="Picture 4" descr="I:\РАБОТА МАРИНЫ\работа!!!!\TEMPUS\marketing tools\Logo_ENGENSEC\Logo_ENGENSEC_365х103.png"/>
          <p:cNvPicPr>
            <a:picLocks noChangeAspect="1" noChangeArrowheads="1"/>
          </p:cNvPicPr>
          <p:nvPr/>
        </p:nvPicPr>
        <p:blipFill>
          <a:blip r:embed="rId3"/>
          <a:srcRect/>
          <a:stretch>
            <a:fillRect/>
          </a:stretch>
        </p:blipFill>
        <p:spPr bwMode="auto">
          <a:xfrm>
            <a:off x="0" y="428625"/>
            <a:ext cx="1071563" cy="303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57290" y="1714488"/>
            <a:ext cx="7572428" cy="2684462"/>
          </a:xfrm>
          <a:solidFill>
            <a:schemeClr val="tx2">
              <a:lumMod val="20000"/>
              <a:lumOff val="80000"/>
            </a:schemeClr>
          </a:solidFill>
        </p:spPr>
        <p:txBody>
          <a:bodyPr rtlCol="0">
            <a:noAutofit/>
          </a:bodyPr>
          <a:lstStyle/>
          <a:p>
            <a:pPr eaLnBrk="1" fontAlgn="auto" hangingPunct="1">
              <a:lnSpc>
                <a:spcPct val="120000"/>
              </a:lnSpc>
              <a:spcAft>
                <a:spcPts val="0"/>
              </a:spcAft>
              <a:buFont typeface="Arial" pitchFamily="34" charset="0"/>
              <a:buNone/>
              <a:defRPr/>
            </a:pPr>
            <a:r>
              <a:rPr lang="ru-RU" sz="2000" dirty="0" smtClean="0"/>
              <a:t>	</a:t>
            </a:r>
            <a:r>
              <a:rPr lang="en-US" sz="2000" dirty="0" smtClean="0"/>
              <a:t>The department of Secured </a:t>
            </a:r>
            <a:r>
              <a:rPr lang="en-US" sz="2000" dirty="0"/>
              <a:t>C</a:t>
            </a:r>
            <a:r>
              <a:rPr lang="en-US" sz="2000" dirty="0" smtClean="0"/>
              <a:t>ommunication Systems was founded in </a:t>
            </a:r>
            <a:r>
              <a:rPr lang="en-US" sz="2000" dirty="0"/>
              <a:t>N</a:t>
            </a:r>
            <a:r>
              <a:rPr lang="en-US" sz="2000" dirty="0" smtClean="0"/>
              <a:t>ovember 1997 with the goal of training specialists in the field of information security and systems of telecommunications based on group of professors teaching a course about info-security and laboratory of scientific-research center information and telecommunication technologies</a:t>
            </a:r>
            <a:r>
              <a:rPr lang="ru-RU" sz="2000" dirty="0" smtClean="0"/>
              <a:t>.</a:t>
            </a:r>
            <a:endParaRPr lang="ru-RU" sz="2400" dirty="0" smtClean="0"/>
          </a:p>
        </p:txBody>
      </p:sp>
      <p:sp>
        <p:nvSpPr>
          <p:cNvPr id="8" name="AutoShape 5"/>
          <p:cNvSpPr>
            <a:spLocks noChangeArrowheads="1"/>
          </p:cNvSpPr>
          <p:nvPr/>
        </p:nvSpPr>
        <p:spPr bwMode="auto">
          <a:xfrm>
            <a:off x="0" y="0"/>
            <a:ext cx="9144000" cy="76517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800" b="1" dirty="0">
                <a:effectLst>
                  <a:outerShdw blurRad="38100" dist="38100" dir="2700000" algn="tl">
                    <a:srgbClr val="000000">
                      <a:alpha val="43137"/>
                    </a:srgbClr>
                  </a:outerShdw>
                </a:effectLst>
                <a:latin typeface="Franklin Gothic Book" pitchFamily="34" charset="0"/>
              </a:rPr>
              <a:t>Training experts in information security area </a:t>
            </a:r>
          </a:p>
        </p:txBody>
      </p:sp>
      <p:grpSp>
        <p:nvGrpSpPr>
          <p:cNvPr id="12294" name="Группа 8"/>
          <p:cNvGrpSpPr>
            <a:grpSpLocks/>
          </p:cNvGrpSpPr>
          <p:nvPr/>
        </p:nvGrpSpPr>
        <p:grpSpPr bwMode="auto">
          <a:xfrm>
            <a:off x="1357290" y="1000108"/>
            <a:ext cx="7572428" cy="457200"/>
            <a:chOff x="1187450" y="1847850"/>
            <a:chExt cx="6607146" cy="457200"/>
          </a:xfrm>
        </p:grpSpPr>
        <p:sp>
          <p:nvSpPr>
            <p:cNvPr id="10" name="AutoShape 4"/>
            <p:cNvSpPr>
              <a:spLocks noChangeArrowheads="1"/>
            </p:cNvSpPr>
            <p:nvPr/>
          </p:nvSpPr>
          <p:spPr bwMode="auto">
            <a:xfrm>
              <a:off x="1219171" y="1938321"/>
              <a:ext cx="6575425" cy="344487"/>
            </a:xfrm>
            <a:prstGeom prst="roundRect">
              <a:avLst>
                <a:gd name="adj" fmla="val 4167"/>
              </a:avLst>
            </a:prstGeom>
            <a:solidFill>
              <a:schemeClr val="accent1">
                <a:lumMod val="20000"/>
                <a:lumOff val="80000"/>
              </a:schemeClr>
            </a:solidFill>
            <a:ln w="9525" algn="ctr">
              <a:solidFill>
                <a:srgbClr val="4D4D4D"/>
              </a:solidFill>
              <a:round/>
              <a:headEnd/>
              <a:tailEnd/>
            </a:ln>
            <a:effectLst>
              <a:outerShdw dist="35921" dir="2700000" algn="ctr" rotWithShape="0">
                <a:srgbClr val="AFAFAF"/>
              </a:outerShdw>
            </a:effectLst>
          </p:spPr>
          <p:txBody>
            <a:bodyPr lIns="457200" anchor="ctr">
              <a:spAutoFit/>
            </a:bodyPr>
            <a:lstStyle/>
            <a:p>
              <a:pPr fontAlgn="auto">
                <a:spcBef>
                  <a:spcPts val="0"/>
                </a:spcBef>
                <a:spcAft>
                  <a:spcPts val="0"/>
                </a:spcAft>
                <a:defRPr/>
              </a:pPr>
              <a:r>
                <a:rPr lang="en-US" sz="1600" b="1" dirty="0" smtClean="0">
                  <a:latin typeface="Arial" charset="0"/>
                </a:rPr>
                <a:t>Specialty </a:t>
              </a:r>
              <a:r>
                <a:rPr lang="en-US" sz="1600" b="1" dirty="0">
                  <a:latin typeface="Arial" charset="0"/>
                </a:rPr>
                <a:t>Secured Communication </a:t>
              </a:r>
              <a:r>
                <a:rPr lang="en-US" sz="1600" b="1" dirty="0" smtClean="0">
                  <a:latin typeface="Arial" charset="0"/>
                </a:rPr>
                <a:t>Systems Department </a:t>
              </a:r>
              <a:endParaRPr lang="ru-RU" sz="1600" b="1" dirty="0">
                <a:latin typeface="+mn-lt"/>
              </a:endParaRPr>
            </a:p>
          </p:txBody>
        </p:sp>
        <p:sp>
          <p:nvSpPr>
            <p:cNvPr id="3081" name="AutoShape 8"/>
            <p:cNvSpPr>
              <a:spLocks noChangeArrowheads="1"/>
            </p:cNvSpPr>
            <p:nvPr/>
          </p:nvSpPr>
          <p:spPr bwMode="auto">
            <a:xfrm>
              <a:off x="1187450" y="1847850"/>
              <a:ext cx="392112" cy="457200"/>
            </a:xfrm>
            <a:prstGeom prst="roundRect">
              <a:avLst>
                <a:gd name="adj" fmla="val 0"/>
              </a:avLst>
            </a:prstGeom>
            <a:gradFill rotWithShape="1">
              <a:gsLst>
                <a:gs pos="0">
                  <a:srgbClr val="FFC000"/>
                </a:gs>
                <a:gs pos="50000">
                  <a:srgbClr val="F0F0F0"/>
                </a:gs>
                <a:gs pos="100000">
                  <a:srgbClr val="FFC00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defRPr/>
              </a:pPr>
              <a:r>
                <a:rPr lang="en-US" altLang="ru-RU" sz="2800" dirty="0">
                  <a:solidFill>
                    <a:srgbClr val="990033"/>
                  </a:solidFill>
                  <a:latin typeface="Wingdings" pitchFamily="2" charset="2"/>
                </a:rPr>
                <a:t>ü</a:t>
              </a:r>
            </a:p>
          </p:txBody>
        </p:sp>
      </p:grpSp>
      <p:sp>
        <p:nvSpPr>
          <p:cNvPr id="12" name="Содержимое 2"/>
          <p:cNvSpPr txBox="1">
            <a:spLocks/>
          </p:cNvSpPr>
          <p:nvPr/>
        </p:nvSpPr>
        <p:spPr>
          <a:xfrm>
            <a:off x="428625" y="4714875"/>
            <a:ext cx="8497888" cy="863600"/>
          </a:xfrm>
          <a:prstGeom prst="rect">
            <a:avLst/>
          </a:prstGeom>
          <a:solidFill>
            <a:schemeClr val="tx2">
              <a:lumMod val="20000"/>
              <a:lumOff val="80000"/>
            </a:schemeClr>
          </a:solid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20000"/>
              </a:lnSpc>
              <a:spcAft>
                <a:spcPts val="0"/>
              </a:spcAft>
              <a:buFont typeface="Arial" pitchFamily="34" charset="0"/>
              <a:buNone/>
              <a:defRPr/>
            </a:pPr>
            <a:r>
              <a:rPr lang="ru-RU" sz="2000" dirty="0" smtClean="0"/>
              <a:t>	</a:t>
            </a:r>
            <a:r>
              <a:rPr lang="en-US" sz="2000" dirty="0" smtClean="0"/>
              <a:t>Head of the department Ph.D.</a:t>
            </a:r>
            <a:r>
              <a:rPr lang="ru-RU" sz="2000" dirty="0" smtClean="0"/>
              <a:t>, </a:t>
            </a:r>
            <a:r>
              <a:rPr lang="en-US" sz="2000" dirty="0" smtClean="0"/>
              <a:t>prof</a:t>
            </a:r>
            <a:r>
              <a:rPr lang="ru-RU" sz="2000" dirty="0" smtClean="0"/>
              <a:t>. </a:t>
            </a:r>
            <a:r>
              <a:rPr lang="en-US" sz="2000" dirty="0" smtClean="0"/>
              <a:t>A.V. </a:t>
            </a:r>
            <a:r>
              <a:rPr lang="en-US" sz="2000" dirty="0" err="1" smtClean="0"/>
              <a:t>Krasov</a:t>
            </a:r>
            <a:r>
              <a:rPr lang="en-US" sz="2000" dirty="0" smtClean="0"/>
              <a:t>.</a:t>
            </a:r>
            <a:endParaRPr lang="ru-RU" sz="2000" dirty="0"/>
          </a:p>
        </p:txBody>
      </p:sp>
      <p:pic>
        <p:nvPicPr>
          <p:cNvPr id="9" name="Picture 7" descr="emlema-zss-1"/>
          <p:cNvPicPr>
            <a:picLocks noChangeAspect="1" noChangeArrowheads="1"/>
          </p:cNvPicPr>
          <p:nvPr/>
        </p:nvPicPr>
        <p:blipFill>
          <a:blip r:embed="rId2" cstate="print"/>
          <a:srcRect r="11111"/>
          <a:stretch>
            <a:fillRect/>
          </a:stretch>
        </p:blipFill>
        <p:spPr bwMode="auto">
          <a:xfrm>
            <a:off x="0" y="857232"/>
            <a:ext cx="1285852" cy="142876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Другая 2">
      <a:dk1>
        <a:srgbClr val="2C2C2C"/>
      </a:dk1>
      <a:lt1>
        <a:sysClr val="window" lastClr="FFFFFF"/>
      </a:lt1>
      <a:dk2>
        <a:srgbClr val="585858"/>
      </a:dk2>
      <a:lt2>
        <a:srgbClr val="EDEDED"/>
      </a:lt2>
      <a:accent1>
        <a:srgbClr val="A6A6A6"/>
      </a:accent1>
      <a:accent2>
        <a:srgbClr val="FB8209"/>
      </a:accent2>
      <a:accent3>
        <a:srgbClr val="BF6103"/>
      </a:accent3>
      <a:accent4>
        <a:srgbClr val="C4652D"/>
      </a:accent4>
      <a:accent5>
        <a:srgbClr val="8B5D3D"/>
      </a:accent5>
      <a:accent6>
        <a:srgbClr val="5C92B5"/>
      </a:accent6>
      <a:hlink>
        <a:srgbClr val="2C2C2C"/>
      </a:hlink>
      <a:folHlink>
        <a:srgbClr val="FFC000"/>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4863</TotalTime>
  <Words>1969</Words>
  <Application>Microsoft Office PowerPoint</Application>
  <PresentationFormat>Экран (4:3)</PresentationFormat>
  <Paragraphs>355</Paragraphs>
  <Slides>41</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Городская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 </vt:lpstr>
      <vt:lpstr>международная Летняя школа студентов ENGENSEC 2016 г. </vt:lpstr>
      <vt:lpstr>Слайд 31</vt:lpstr>
      <vt:lpstr>Слайд 32</vt:lpstr>
      <vt:lpstr>Слайд 33</vt:lpstr>
      <vt:lpstr>Слайд 34</vt:lpstr>
      <vt:lpstr>Слайд 35</vt:lpstr>
      <vt:lpstr>Слайд 36</vt:lpstr>
      <vt:lpstr>Слайд 37</vt:lpstr>
      <vt:lpstr>Слайд 38</vt:lpstr>
      <vt:lpstr>www.zss.sut.ru </vt:lpstr>
      <vt:lpstr>Слайд 40</vt:lpstr>
      <vt:lpstr>Слайд 41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teacher</cp:lastModifiedBy>
  <cp:revision>556</cp:revision>
  <dcterms:created xsi:type="dcterms:W3CDTF">2011-03-14T07:18:44Z</dcterms:created>
  <dcterms:modified xsi:type="dcterms:W3CDTF">2016-09-03T08:50:11Z</dcterms:modified>
</cp:coreProperties>
</file>